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1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1" r:id="rId14"/>
    <p:sldId id="269" r:id="rId15"/>
    <p:sldId id="270"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59"/>
    <p:restoredTop sz="94658"/>
  </p:normalViewPr>
  <p:slideViewPr>
    <p:cSldViewPr snapToGrid="0">
      <p:cViewPr varScale="1">
        <p:scale>
          <a:sx n="115" d="100"/>
          <a:sy n="115" d="100"/>
        </p:scale>
        <p:origin x="224"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ata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6" Type="http://schemas.openxmlformats.org/officeDocument/2006/relationships/image" Target="../media/image13.svg"/><Relationship Id="rId5" Type="http://schemas.openxmlformats.org/officeDocument/2006/relationships/image" Target="../media/image12.svg"/><Relationship Id="rId4" Type="http://schemas.openxmlformats.org/officeDocument/2006/relationships/image" Target="../media/image11.svg"/></Relationships>
</file>

<file path=ppt/diagrams/_rels/data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 Id="rId6" Type="http://schemas.openxmlformats.org/officeDocument/2006/relationships/image" Target="../media/image19.svg"/><Relationship Id="rId5" Type="http://schemas.openxmlformats.org/officeDocument/2006/relationships/image" Target="../media/image18.svg"/><Relationship Id="rId4" Type="http://schemas.openxmlformats.org/officeDocument/2006/relationships/image" Target="../media/image17.svg"/></Relationships>
</file>

<file path=ppt/diagrams/_rels/data8.xml.rels><?xml version="1.0" encoding="UTF-8" standalone="yes"?>
<Relationships xmlns="http://schemas.openxmlformats.org/package/2006/relationships"><Relationship Id="rId3" Type="http://schemas.openxmlformats.org/officeDocument/2006/relationships/image" Target="../media/image22.svg"/><Relationship Id="rId7" Type="http://schemas.openxmlformats.org/officeDocument/2006/relationships/image" Target="../media/image26.svg"/><Relationship Id="rId2" Type="http://schemas.openxmlformats.org/officeDocument/2006/relationships/image" Target="../media/image21.svg"/><Relationship Id="rId1" Type="http://schemas.openxmlformats.org/officeDocument/2006/relationships/image" Target="../media/image20.svg"/><Relationship Id="rId6" Type="http://schemas.openxmlformats.org/officeDocument/2006/relationships/image" Target="../media/image25.svg"/><Relationship Id="rId5" Type="http://schemas.openxmlformats.org/officeDocument/2006/relationships/image" Target="../media/image24.svg"/><Relationship Id="rId4" Type="http://schemas.openxmlformats.org/officeDocument/2006/relationships/image" Target="../media/image2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 Id="rId6" Type="http://schemas.openxmlformats.org/officeDocument/2006/relationships/image" Target="../media/image13.svg"/><Relationship Id="rId5" Type="http://schemas.openxmlformats.org/officeDocument/2006/relationships/image" Target="../media/image12.svg"/><Relationship Id="rId4" Type="http://schemas.openxmlformats.org/officeDocument/2006/relationships/image" Target="../media/image11.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 Id="rId6" Type="http://schemas.openxmlformats.org/officeDocument/2006/relationships/image" Target="../media/image19.svg"/><Relationship Id="rId5" Type="http://schemas.openxmlformats.org/officeDocument/2006/relationships/image" Target="../media/image18.svg"/><Relationship Id="rId4" Type="http://schemas.openxmlformats.org/officeDocument/2006/relationships/image" Target="../media/image17.svg"/></Relationships>
</file>

<file path=ppt/diagrams/_rels/drawing8.xml.rels><?xml version="1.0" encoding="UTF-8" standalone="yes"?>
<Relationships xmlns="http://schemas.openxmlformats.org/package/2006/relationships"><Relationship Id="rId3" Type="http://schemas.openxmlformats.org/officeDocument/2006/relationships/image" Target="../media/image22.svg"/><Relationship Id="rId7" Type="http://schemas.openxmlformats.org/officeDocument/2006/relationships/image" Target="../media/image26.svg"/><Relationship Id="rId2" Type="http://schemas.openxmlformats.org/officeDocument/2006/relationships/image" Target="../media/image21.svg"/><Relationship Id="rId1" Type="http://schemas.openxmlformats.org/officeDocument/2006/relationships/image" Target="../media/image20.svg"/><Relationship Id="rId6" Type="http://schemas.openxmlformats.org/officeDocument/2006/relationships/image" Target="../media/image25.svg"/><Relationship Id="rId5" Type="http://schemas.openxmlformats.org/officeDocument/2006/relationships/image" Target="../media/image24.sv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1B4D5A-E070-4A46-B933-666594C7B7BB}" type="doc">
      <dgm:prSet loTypeId="urn:microsoft.com/office/officeart/2005/8/layout/bProcess2" loCatId="process" qsTypeId="urn:microsoft.com/office/officeart/2005/8/quickstyle/simple5" qsCatId="simple" csTypeId="urn:microsoft.com/office/officeart/2005/8/colors/colorful1" csCatId="colorful"/>
      <dgm:spPr/>
      <dgm:t>
        <a:bodyPr/>
        <a:lstStyle/>
        <a:p>
          <a:endParaRPr lang="en-US"/>
        </a:p>
      </dgm:t>
    </dgm:pt>
    <dgm:pt modelId="{73EBB017-2963-471D-843D-932BED60F6D4}">
      <dgm:prSet/>
      <dgm:spPr/>
      <dgm:t>
        <a:bodyPr/>
        <a:lstStyle/>
        <a:p>
          <a:r>
            <a:rPr lang="en-US"/>
            <a:t>Build awareness on cyber safety</a:t>
          </a:r>
        </a:p>
      </dgm:t>
    </dgm:pt>
    <dgm:pt modelId="{E9A8332A-B6B3-4714-A811-1AEE5E11E5E5}" type="parTrans" cxnId="{A4160DFE-A2F5-4F5B-89A2-5CA9C3D3FA98}">
      <dgm:prSet/>
      <dgm:spPr/>
      <dgm:t>
        <a:bodyPr/>
        <a:lstStyle/>
        <a:p>
          <a:endParaRPr lang="en-US"/>
        </a:p>
      </dgm:t>
    </dgm:pt>
    <dgm:pt modelId="{D63F4A73-FD6E-4A75-837A-E93ED7AD2F10}" type="sibTrans" cxnId="{A4160DFE-A2F5-4F5B-89A2-5CA9C3D3FA98}">
      <dgm:prSet/>
      <dgm:spPr/>
      <dgm:t>
        <a:bodyPr/>
        <a:lstStyle/>
        <a:p>
          <a:endParaRPr lang="en-US"/>
        </a:p>
      </dgm:t>
    </dgm:pt>
    <dgm:pt modelId="{46E093A7-6016-4DB1-A3A5-2C5AC2471B52}">
      <dgm:prSet/>
      <dgm:spPr/>
      <dgm:t>
        <a:bodyPr/>
        <a:lstStyle/>
        <a:p>
          <a:r>
            <a:rPr lang="en-US"/>
            <a:t>Help you identify threats &amp; how to protect yourself</a:t>
          </a:r>
        </a:p>
      </dgm:t>
    </dgm:pt>
    <dgm:pt modelId="{B0C4CC28-C578-4F42-BD2B-CED7A5B43331}" type="parTrans" cxnId="{35053D75-9F8E-4A71-B916-63FA77270760}">
      <dgm:prSet/>
      <dgm:spPr/>
      <dgm:t>
        <a:bodyPr/>
        <a:lstStyle/>
        <a:p>
          <a:endParaRPr lang="en-US"/>
        </a:p>
      </dgm:t>
    </dgm:pt>
    <dgm:pt modelId="{540B894E-E59C-4926-8EF6-F7D32CAE7398}" type="sibTrans" cxnId="{35053D75-9F8E-4A71-B916-63FA77270760}">
      <dgm:prSet/>
      <dgm:spPr/>
      <dgm:t>
        <a:bodyPr/>
        <a:lstStyle/>
        <a:p>
          <a:endParaRPr lang="en-US"/>
        </a:p>
      </dgm:t>
    </dgm:pt>
    <dgm:pt modelId="{968CA313-27A2-5447-BA2E-0BBE30AFD794}" type="pres">
      <dgm:prSet presAssocID="{1E1B4D5A-E070-4A46-B933-666594C7B7BB}" presName="diagram" presStyleCnt="0">
        <dgm:presLayoutVars>
          <dgm:dir/>
          <dgm:resizeHandles/>
        </dgm:presLayoutVars>
      </dgm:prSet>
      <dgm:spPr/>
    </dgm:pt>
    <dgm:pt modelId="{944A320F-F718-6F4A-B02D-11A2FE7A5F55}" type="pres">
      <dgm:prSet presAssocID="{73EBB017-2963-471D-843D-932BED60F6D4}" presName="firstNode" presStyleLbl="node1" presStyleIdx="0" presStyleCnt="2">
        <dgm:presLayoutVars>
          <dgm:bulletEnabled val="1"/>
        </dgm:presLayoutVars>
      </dgm:prSet>
      <dgm:spPr/>
    </dgm:pt>
    <dgm:pt modelId="{2FB3F36A-3D27-134A-9375-EF9DBD4446D8}" type="pres">
      <dgm:prSet presAssocID="{D63F4A73-FD6E-4A75-837A-E93ED7AD2F10}" presName="sibTrans" presStyleLbl="sibTrans2D1" presStyleIdx="0" presStyleCnt="1"/>
      <dgm:spPr/>
    </dgm:pt>
    <dgm:pt modelId="{9928CD6E-248F-EF4C-92E6-EF21CBCB1549}" type="pres">
      <dgm:prSet presAssocID="{46E093A7-6016-4DB1-A3A5-2C5AC2471B52}" presName="lastNode" presStyleLbl="node1" presStyleIdx="1" presStyleCnt="2">
        <dgm:presLayoutVars>
          <dgm:bulletEnabled val="1"/>
        </dgm:presLayoutVars>
      </dgm:prSet>
      <dgm:spPr/>
    </dgm:pt>
  </dgm:ptLst>
  <dgm:cxnLst>
    <dgm:cxn modelId="{CDEA0C4B-85EC-F34D-BA95-27057125E9C4}" type="presOf" srcId="{D63F4A73-FD6E-4A75-837A-E93ED7AD2F10}" destId="{2FB3F36A-3D27-134A-9375-EF9DBD4446D8}" srcOrd="0" destOrd="0" presId="urn:microsoft.com/office/officeart/2005/8/layout/bProcess2"/>
    <dgm:cxn modelId="{4808E64E-C848-1E46-BA83-84B1ED364034}" type="presOf" srcId="{46E093A7-6016-4DB1-A3A5-2C5AC2471B52}" destId="{9928CD6E-248F-EF4C-92E6-EF21CBCB1549}" srcOrd="0" destOrd="0" presId="urn:microsoft.com/office/officeart/2005/8/layout/bProcess2"/>
    <dgm:cxn modelId="{35053D75-9F8E-4A71-B916-63FA77270760}" srcId="{1E1B4D5A-E070-4A46-B933-666594C7B7BB}" destId="{46E093A7-6016-4DB1-A3A5-2C5AC2471B52}" srcOrd="1" destOrd="0" parTransId="{B0C4CC28-C578-4F42-BD2B-CED7A5B43331}" sibTransId="{540B894E-E59C-4926-8EF6-F7D32CAE7398}"/>
    <dgm:cxn modelId="{6267A493-46A1-194B-8FC4-D588E040EBC6}" type="presOf" srcId="{1E1B4D5A-E070-4A46-B933-666594C7B7BB}" destId="{968CA313-27A2-5447-BA2E-0BBE30AFD794}" srcOrd="0" destOrd="0" presId="urn:microsoft.com/office/officeart/2005/8/layout/bProcess2"/>
    <dgm:cxn modelId="{E09152C3-1275-B241-BE3B-088A65E72979}" type="presOf" srcId="{73EBB017-2963-471D-843D-932BED60F6D4}" destId="{944A320F-F718-6F4A-B02D-11A2FE7A5F55}" srcOrd="0" destOrd="0" presId="urn:microsoft.com/office/officeart/2005/8/layout/bProcess2"/>
    <dgm:cxn modelId="{A4160DFE-A2F5-4F5B-89A2-5CA9C3D3FA98}" srcId="{1E1B4D5A-E070-4A46-B933-666594C7B7BB}" destId="{73EBB017-2963-471D-843D-932BED60F6D4}" srcOrd="0" destOrd="0" parTransId="{E9A8332A-B6B3-4714-A811-1AEE5E11E5E5}" sibTransId="{D63F4A73-FD6E-4A75-837A-E93ED7AD2F10}"/>
    <dgm:cxn modelId="{57DE3E23-9F32-5C4C-9635-BEFBFB4A5134}" type="presParOf" srcId="{968CA313-27A2-5447-BA2E-0BBE30AFD794}" destId="{944A320F-F718-6F4A-B02D-11A2FE7A5F55}" srcOrd="0" destOrd="0" presId="urn:microsoft.com/office/officeart/2005/8/layout/bProcess2"/>
    <dgm:cxn modelId="{92EE1E28-6C90-3B4A-A05B-C11DE331668B}" type="presParOf" srcId="{968CA313-27A2-5447-BA2E-0BBE30AFD794}" destId="{2FB3F36A-3D27-134A-9375-EF9DBD4446D8}" srcOrd="1" destOrd="0" presId="urn:microsoft.com/office/officeart/2005/8/layout/bProcess2"/>
    <dgm:cxn modelId="{880E71A2-6ABB-D745-9D4F-24A27F08C89E}" type="presParOf" srcId="{968CA313-27A2-5447-BA2E-0BBE30AFD794}" destId="{9928CD6E-248F-EF4C-92E6-EF21CBCB1549}" srcOrd="2"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C9D324-F1CB-444D-983C-C9B6669CDF1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35B59DF-E626-4952-A592-3EE36777D677}">
      <dgm:prSet/>
      <dgm:spPr/>
      <dgm:t>
        <a:bodyPr/>
        <a:lstStyle/>
        <a:p>
          <a:pPr>
            <a:defRPr cap="all"/>
          </a:pPr>
          <a:r>
            <a:rPr lang="en-US"/>
            <a:t>Backups protect when all else fails</a:t>
          </a:r>
        </a:p>
      </dgm:t>
    </dgm:pt>
    <dgm:pt modelId="{AB0207B0-3ACA-47F9-8BA2-AFBEF7A3D1D5}" type="parTrans" cxnId="{B2E999B7-A7EE-4138-B825-F1E84C723BFA}">
      <dgm:prSet/>
      <dgm:spPr/>
      <dgm:t>
        <a:bodyPr/>
        <a:lstStyle/>
        <a:p>
          <a:endParaRPr lang="en-US"/>
        </a:p>
      </dgm:t>
    </dgm:pt>
    <dgm:pt modelId="{F5B41F03-EBB3-471E-85D8-A84E72F88B0C}" type="sibTrans" cxnId="{B2E999B7-A7EE-4138-B825-F1E84C723BFA}">
      <dgm:prSet/>
      <dgm:spPr/>
      <dgm:t>
        <a:bodyPr/>
        <a:lstStyle/>
        <a:p>
          <a:endParaRPr lang="en-US"/>
        </a:p>
      </dgm:t>
    </dgm:pt>
    <dgm:pt modelId="{F91AA57F-1F3B-4880-A4ED-42366FB002D4}">
      <dgm:prSet/>
      <dgm:spPr/>
      <dgm:t>
        <a:bodyPr/>
        <a:lstStyle/>
        <a:p>
          <a:pPr>
            <a:defRPr cap="all"/>
          </a:pPr>
          <a:r>
            <a:rPr lang="en-US"/>
            <a:t>Backup media should *NOT* be connected at all times</a:t>
          </a:r>
        </a:p>
      </dgm:t>
    </dgm:pt>
    <dgm:pt modelId="{B76A4BF8-2627-47F0-883C-2FC1D414B00D}" type="parTrans" cxnId="{287AD7DC-552F-465E-889F-0F5D3A22E90A}">
      <dgm:prSet/>
      <dgm:spPr/>
      <dgm:t>
        <a:bodyPr/>
        <a:lstStyle/>
        <a:p>
          <a:endParaRPr lang="en-US"/>
        </a:p>
      </dgm:t>
    </dgm:pt>
    <dgm:pt modelId="{9AD38EB2-DBF2-4804-94AF-5C1C44CA53A3}" type="sibTrans" cxnId="{287AD7DC-552F-465E-889F-0F5D3A22E90A}">
      <dgm:prSet/>
      <dgm:spPr/>
      <dgm:t>
        <a:bodyPr/>
        <a:lstStyle/>
        <a:p>
          <a:endParaRPr lang="en-US"/>
        </a:p>
      </dgm:t>
    </dgm:pt>
    <dgm:pt modelId="{671B6C5F-235F-4810-8251-DC1F305106F6}">
      <dgm:prSet/>
      <dgm:spPr/>
      <dgm:t>
        <a:bodyPr/>
        <a:lstStyle/>
        <a:p>
          <a:pPr>
            <a:defRPr cap="all"/>
          </a:pPr>
          <a:r>
            <a:rPr lang="en-US"/>
            <a:t>Test your backups &amp; learn how to restore</a:t>
          </a:r>
        </a:p>
      </dgm:t>
    </dgm:pt>
    <dgm:pt modelId="{6FF0DB28-FFB8-4890-9DEA-DCF7E65468EC}" type="parTrans" cxnId="{F7BAAFD3-7CF9-48DB-9AE0-8CC567A777BF}">
      <dgm:prSet/>
      <dgm:spPr/>
      <dgm:t>
        <a:bodyPr/>
        <a:lstStyle/>
        <a:p>
          <a:endParaRPr lang="en-US"/>
        </a:p>
      </dgm:t>
    </dgm:pt>
    <dgm:pt modelId="{E4FF401F-DFDD-49E2-BE64-74B42FD5E721}" type="sibTrans" cxnId="{F7BAAFD3-7CF9-48DB-9AE0-8CC567A777BF}">
      <dgm:prSet/>
      <dgm:spPr/>
      <dgm:t>
        <a:bodyPr/>
        <a:lstStyle/>
        <a:p>
          <a:endParaRPr lang="en-US"/>
        </a:p>
      </dgm:t>
    </dgm:pt>
    <dgm:pt modelId="{DAE80AC1-CDC4-48C2-A464-EEA2B4FDA2FE}" type="pres">
      <dgm:prSet presAssocID="{81C9D324-F1CB-444D-983C-C9B6669CDF16}" presName="root" presStyleCnt="0">
        <dgm:presLayoutVars>
          <dgm:dir/>
          <dgm:resizeHandles val="exact"/>
        </dgm:presLayoutVars>
      </dgm:prSet>
      <dgm:spPr/>
    </dgm:pt>
    <dgm:pt modelId="{A3C1623F-7A48-4535-869B-F1DFC1A36EB8}" type="pres">
      <dgm:prSet presAssocID="{D35B59DF-E626-4952-A592-3EE36777D677}" presName="compNode" presStyleCnt="0"/>
      <dgm:spPr/>
    </dgm:pt>
    <dgm:pt modelId="{9E441EE7-E9CD-4D39-B8D6-7A7598D6DB7A}" type="pres">
      <dgm:prSet presAssocID="{D35B59DF-E626-4952-A592-3EE36777D677}" presName="iconBgRect" presStyleLbl="bgShp" presStyleIdx="0" presStyleCnt="3"/>
      <dgm:spPr/>
    </dgm:pt>
    <dgm:pt modelId="{D23AF756-DAF4-48CA-B442-C891B2FE165B}" type="pres">
      <dgm:prSet presAssocID="{D35B59DF-E626-4952-A592-3EE36777D677}"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ock"/>
        </a:ext>
      </dgm:extLst>
    </dgm:pt>
    <dgm:pt modelId="{412B3566-B6C4-4104-BDB0-B7CE5E5E880C}" type="pres">
      <dgm:prSet presAssocID="{D35B59DF-E626-4952-A592-3EE36777D677}" presName="spaceRect" presStyleCnt="0"/>
      <dgm:spPr/>
    </dgm:pt>
    <dgm:pt modelId="{70B3CA41-3994-4FB2-902D-DB13B51F53CA}" type="pres">
      <dgm:prSet presAssocID="{D35B59DF-E626-4952-A592-3EE36777D677}" presName="textRect" presStyleLbl="revTx" presStyleIdx="0" presStyleCnt="3">
        <dgm:presLayoutVars>
          <dgm:chMax val="1"/>
          <dgm:chPref val="1"/>
        </dgm:presLayoutVars>
      </dgm:prSet>
      <dgm:spPr/>
    </dgm:pt>
    <dgm:pt modelId="{8D31BAAB-47FD-4DD7-BA8D-C3E84EE9AC22}" type="pres">
      <dgm:prSet presAssocID="{F5B41F03-EBB3-471E-85D8-A84E72F88B0C}" presName="sibTrans" presStyleCnt="0"/>
      <dgm:spPr/>
    </dgm:pt>
    <dgm:pt modelId="{C67A90CA-32EA-43F2-B11C-5B63358F9A56}" type="pres">
      <dgm:prSet presAssocID="{F91AA57F-1F3B-4880-A4ED-42366FB002D4}" presName="compNode" presStyleCnt="0"/>
      <dgm:spPr/>
    </dgm:pt>
    <dgm:pt modelId="{0D043296-7272-4A60-84B7-3A616A90A337}" type="pres">
      <dgm:prSet presAssocID="{F91AA57F-1F3B-4880-A4ED-42366FB002D4}" presName="iconBgRect" presStyleLbl="bgShp" presStyleIdx="1" presStyleCnt="3"/>
      <dgm:spPr/>
    </dgm:pt>
    <dgm:pt modelId="{C331E5F6-906C-4AA7-A4EF-94A546BB6C07}" type="pres">
      <dgm:prSet presAssocID="{F91AA57F-1F3B-4880-A4ED-42366FB002D4}"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sk"/>
        </a:ext>
      </dgm:extLst>
    </dgm:pt>
    <dgm:pt modelId="{69D63766-4177-40F8-A48A-99D715075729}" type="pres">
      <dgm:prSet presAssocID="{F91AA57F-1F3B-4880-A4ED-42366FB002D4}" presName="spaceRect" presStyleCnt="0"/>
      <dgm:spPr/>
    </dgm:pt>
    <dgm:pt modelId="{F2C696CC-E6DC-426A-BE64-B55483DA23C4}" type="pres">
      <dgm:prSet presAssocID="{F91AA57F-1F3B-4880-A4ED-42366FB002D4}" presName="textRect" presStyleLbl="revTx" presStyleIdx="1" presStyleCnt="3">
        <dgm:presLayoutVars>
          <dgm:chMax val="1"/>
          <dgm:chPref val="1"/>
        </dgm:presLayoutVars>
      </dgm:prSet>
      <dgm:spPr/>
    </dgm:pt>
    <dgm:pt modelId="{5596359D-73AB-40A7-B979-7F42B952E5DE}" type="pres">
      <dgm:prSet presAssocID="{9AD38EB2-DBF2-4804-94AF-5C1C44CA53A3}" presName="sibTrans" presStyleCnt="0"/>
      <dgm:spPr/>
    </dgm:pt>
    <dgm:pt modelId="{17F655A4-3E61-4A90-9E4B-5D1CF9BA3A66}" type="pres">
      <dgm:prSet presAssocID="{671B6C5F-235F-4810-8251-DC1F305106F6}" presName="compNode" presStyleCnt="0"/>
      <dgm:spPr/>
    </dgm:pt>
    <dgm:pt modelId="{D46F9E32-70C1-4C0A-ABAF-568BA1CF4E1B}" type="pres">
      <dgm:prSet presAssocID="{671B6C5F-235F-4810-8251-DC1F305106F6}" presName="iconBgRect" presStyleLbl="bgShp" presStyleIdx="2" presStyleCnt="3"/>
      <dgm:spPr/>
    </dgm:pt>
    <dgm:pt modelId="{9BD89011-2A43-4D7F-9A26-931A28289D92}" type="pres">
      <dgm:prSet presAssocID="{671B6C5F-235F-4810-8251-DC1F305106F6}"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ownload"/>
        </a:ext>
      </dgm:extLst>
    </dgm:pt>
    <dgm:pt modelId="{C880BE86-7CE0-486A-AB16-1A8FB2C89600}" type="pres">
      <dgm:prSet presAssocID="{671B6C5F-235F-4810-8251-DC1F305106F6}" presName="spaceRect" presStyleCnt="0"/>
      <dgm:spPr/>
    </dgm:pt>
    <dgm:pt modelId="{795470E0-1321-4C24-A813-2858D01358E8}" type="pres">
      <dgm:prSet presAssocID="{671B6C5F-235F-4810-8251-DC1F305106F6}" presName="textRect" presStyleLbl="revTx" presStyleIdx="2" presStyleCnt="3">
        <dgm:presLayoutVars>
          <dgm:chMax val="1"/>
          <dgm:chPref val="1"/>
        </dgm:presLayoutVars>
      </dgm:prSet>
      <dgm:spPr/>
    </dgm:pt>
  </dgm:ptLst>
  <dgm:cxnLst>
    <dgm:cxn modelId="{86604E2F-E2BB-4706-937C-694666D798E4}" type="presOf" srcId="{671B6C5F-235F-4810-8251-DC1F305106F6}" destId="{795470E0-1321-4C24-A813-2858D01358E8}" srcOrd="0" destOrd="0" presId="urn:microsoft.com/office/officeart/2018/5/layout/IconCircleLabelList"/>
    <dgm:cxn modelId="{A30DC859-3DC0-4723-A915-4EB31AADD8A3}" type="presOf" srcId="{F91AA57F-1F3B-4880-A4ED-42366FB002D4}" destId="{F2C696CC-E6DC-426A-BE64-B55483DA23C4}" srcOrd="0" destOrd="0" presId="urn:microsoft.com/office/officeart/2018/5/layout/IconCircleLabelList"/>
    <dgm:cxn modelId="{B2E999B7-A7EE-4138-B825-F1E84C723BFA}" srcId="{81C9D324-F1CB-444D-983C-C9B6669CDF16}" destId="{D35B59DF-E626-4952-A592-3EE36777D677}" srcOrd="0" destOrd="0" parTransId="{AB0207B0-3ACA-47F9-8BA2-AFBEF7A3D1D5}" sibTransId="{F5B41F03-EBB3-471E-85D8-A84E72F88B0C}"/>
    <dgm:cxn modelId="{F7BAAFD3-7CF9-48DB-9AE0-8CC567A777BF}" srcId="{81C9D324-F1CB-444D-983C-C9B6669CDF16}" destId="{671B6C5F-235F-4810-8251-DC1F305106F6}" srcOrd="2" destOrd="0" parTransId="{6FF0DB28-FFB8-4890-9DEA-DCF7E65468EC}" sibTransId="{E4FF401F-DFDD-49E2-BE64-74B42FD5E721}"/>
    <dgm:cxn modelId="{287AD7DC-552F-465E-889F-0F5D3A22E90A}" srcId="{81C9D324-F1CB-444D-983C-C9B6669CDF16}" destId="{F91AA57F-1F3B-4880-A4ED-42366FB002D4}" srcOrd="1" destOrd="0" parTransId="{B76A4BF8-2627-47F0-883C-2FC1D414B00D}" sibTransId="{9AD38EB2-DBF2-4804-94AF-5C1C44CA53A3}"/>
    <dgm:cxn modelId="{3A52E9E7-E853-45EE-A01B-7B946567A2B7}" type="presOf" srcId="{81C9D324-F1CB-444D-983C-C9B6669CDF16}" destId="{DAE80AC1-CDC4-48C2-A464-EEA2B4FDA2FE}" srcOrd="0" destOrd="0" presId="urn:microsoft.com/office/officeart/2018/5/layout/IconCircleLabelList"/>
    <dgm:cxn modelId="{F3F42CF1-CD38-4200-9366-90F6AFB72B33}" type="presOf" srcId="{D35B59DF-E626-4952-A592-3EE36777D677}" destId="{70B3CA41-3994-4FB2-902D-DB13B51F53CA}" srcOrd="0" destOrd="0" presId="urn:microsoft.com/office/officeart/2018/5/layout/IconCircleLabelList"/>
    <dgm:cxn modelId="{B665026E-559C-46D0-86E9-0B4705E8D8FF}" type="presParOf" srcId="{DAE80AC1-CDC4-48C2-A464-EEA2B4FDA2FE}" destId="{A3C1623F-7A48-4535-869B-F1DFC1A36EB8}" srcOrd="0" destOrd="0" presId="urn:microsoft.com/office/officeart/2018/5/layout/IconCircleLabelList"/>
    <dgm:cxn modelId="{D61364FD-0483-4424-9F29-E697CFA5533E}" type="presParOf" srcId="{A3C1623F-7A48-4535-869B-F1DFC1A36EB8}" destId="{9E441EE7-E9CD-4D39-B8D6-7A7598D6DB7A}" srcOrd="0" destOrd="0" presId="urn:microsoft.com/office/officeart/2018/5/layout/IconCircleLabelList"/>
    <dgm:cxn modelId="{F80F2AD2-CBEF-458C-BDF2-11F57E66C2D7}" type="presParOf" srcId="{A3C1623F-7A48-4535-869B-F1DFC1A36EB8}" destId="{D23AF756-DAF4-48CA-B442-C891B2FE165B}" srcOrd="1" destOrd="0" presId="urn:microsoft.com/office/officeart/2018/5/layout/IconCircleLabelList"/>
    <dgm:cxn modelId="{608E4B21-A736-40DD-BDD8-34337FFB8609}" type="presParOf" srcId="{A3C1623F-7A48-4535-869B-F1DFC1A36EB8}" destId="{412B3566-B6C4-4104-BDB0-B7CE5E5E880C}" srcOrd="2" destOrd="0" presId="urn:microsoft.com/office/officeart/2018/5/layout/IconCircleLabelList"/>
    <dgm:cxn modelId="{D4A81005-422A-4D8C-9AE8-9DEFE4280A44}" type="presParOf" srcId="{A3C1623F-7A48-4535-869B-F1DFC1A36EB8}" destId="{70B3CA41-3994-4FB2-902D-DB13B51F53CA}" srcOrd="3" destOrd="0" presId="urn:microsoft.com/office/officeart/2018/5/layout/IconCircleLabelList"/>
    <dgm:cxn modelId="{B29E4611-00FE-4C16-8B82-0F890DF129A3}" type="presParOf" srcId="{DAE80AC1-CDC4-48C2-A464-EEA2B4FDA2FE}" destId="{8D31BAAB-47FD-4DD7-BA8D-C3E84EE9AC22}" srcOrd="1" destOrd="0" presId="urn:microsoft.com/office/officeart/2018/5/layout/IconCircleLabelList"/>
    <dgm:cxn modelId="{7C566CB1-F698-4661-9B9F-B9A3857EA4BA}" type="presParOf" srcId="{DAE80AC1-CDC4-48C2-A464-EEA2B4FDA2FE}" destId="{C67A90CA-32EA-43F2-B11C-5B63358F9A56}" srcOrd="2" destOrd="0" presId="urn:microsoft.com/office/officeart/2018/5/layout/IconCircleLabelList"/>
    <dgm:cxn modelId="{4D978738-7E2E-4DC1-9B83-247BAB2F2F60}" type="presParOf" srcId="{C67A90CA-32EA-43F2-B11C-5B63358F9A56}" destId="{0D043296-7272-4A60-84B7-3A616A90A337}" srcOrd="0" destOrd="0" presId="urn:microsoft.com/office/officeart/2018/5/layout/IconCircleLabelList"/>
    <dgm:cxn modelId="{A1DC3765-7BC4-47FE-A8C3-2F3AA036C1F4}" type="presParOf" srcId="{C67A90CA-32EA-43F2-B11C-5B63358F9A56}" destId="{C331E5F6-906C-4AA7-A4EF-94A546BB6C07}" srcOrd="1" destOrd="0" presId="urn:microsoft.com/office/officeart/2018/5/layout/IconCircleLabelList"/>
    <dgm:cxn modelId="{4197C2D3-32C5-4C11-BA1B-F21B3A360C09}" type="presParOf" srcId="{C67A90CA-32EA-43F2-B11C-5B63358F9A56}" destId="{69D63766-4177-40F8-A48A-99D715075729}" srcOrd="2" destOrd="0" presId="urn:microsoft.com/office/officeart/2018/5/layout/IconCircleLabelList"/>
    <dgm:cxn modelId="{A7128E6C-ABF7-41A2-8A6C-F5BBECC85D2F}" type="presParOf" srcId="{C67A90CA-32EA-43F2-B11C-5B63358F9A56}" destId="{F2C696CC-E6DC-426A-BE64-B55483DA23C4}" srcOrd="3" destOrd="0" presId="urn:microsoft.com/office/officeart/2018/5/layout/IconCircleLabelList"/>
    <dgm:cxn modelId="{EB2BDF64-3B07-406A-9579-D5C6CDEB4610}" type="presParOf" srcId="{DAE80AC1-CDC4-48C2-A464-EEA2B4FDA2FE}" destId="{5596359D-73AB-40A7-B979-7F42B952E5DE}" srcOrd="3" destOrd="0" presId="urn:microsoft.com/office/officeart/2018/5/layout/IconCircleLabelList"/>
    <dgm:cxn modelId="{AE34FCDF-47FB-49F4-B688-57FDFF142120}" type="presParOf" srcId="{DAE80AC1-CDC4-48C2-A464-EEA2B4FDA2FE}" destId="{17F655A4-3E61-4A90-9E4B-5D1CF9BA3A66}" srcOrd="4" destOrd="0" presId="urn:microsoft.com/office/officeart/2018/5/layout/IconCircleLabelList"/>
    <dgm:cxn modelId="{B9A7A9FE-32CC-4850-B824-9BF4F3BAD178}" type="presParOf" srcId="{17F655A4-3E61-4A90-9E4B-5D1CF9BA3A66}" destId="{D46F9E32-70C1-4C0A-ABAF-568BA1CF4E1B}" srcOrd="0" destOrd="0" presId="urn:microsoft.com/office/officeart/2018/5/layout/IconCircleLabelList"/>
    <dgm:cxn modelId="{3A222CAA-9BD9-494E-9D54-EA6FC5AB22A0}" type="presParOf" srcId="{17F655A4-3E61-4A90-9E4B-5D1CF9BA3A66}" destId="{9BD89011-2A43-4D7F-9A26-931A28289D92}" srcOrd="1" destOrd="0" presId="urn:microsoft.com/office/officeart/2018/5/layout/IconCircleLabelList"/>
    <dgm:cxn modelId="{D2472918-830D-4055-9380-3912BE0F00F6}" type="presParOf" srcId="{17F655A4-3E61-4A90-9E4B-5D1CF9BA3A66}" destId="{C880BE86-7CE0-486A-AB16-1A8FB2C89600}" srcOrd="2" destOrd="0" presId="urn:microsoft.com/office/officeart/2018/5/layout/IconCircleLabelList"/>
    <dgm:cxn modelId="{3892255D-9246-4DDE-9F3F-7427AFF32BE3}" type="presParOf" srcId="{17F655A4-3E61-4A90-9E4B-5D1CF9BA3A66}" destId="{795470E0-1321-4C24-A813-2858D01358E8}"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47BEF1-6DF2-4220-B79C-B88D54ED453C}" type="doc">
      <dgm:prSet loTypeId="urn:microsoft.com/office/officeart/2005/8/layout/default" loCatId="list" qsTypeId="urn:microsoft.com/office/officeart/2005/8/quickstyle/simple5" qsCatId="simple" csTypeId="urn:microsoft.com/office/officeart/2005/8/colors/colorful1" csCatId="colorful"/>
      <dgm:spPr/>
      <dgm:t>
        <a:bodyPr/>
        <a:lstStyle/>
        <a:p>
          <a:endParaRPr lang="en-US"/>
        </a:p>
      </dgm:t>
    </dgm:pt>
    <dgm:pt modelId="{B23DB232-2362-410F-8570-A24E3BE31417}">
      <dgm:prSet/>
      <dgm:spPr/>
      <dgm:t>
        <a:bodyPr/>
        <a:lstStyle/>
        <a:p>
          <a:r>
            <a:rPr lang="en-US"/>
            <a:t>Email is the #1 way attacks begin — email fraud is now a $4+ billion problem</a:t>
          </a:r>
        </a:p>
      </dgm:t>
    </dgm:pt>
    <dgm:pt modelId="{9D73FE8F-9799-432A-9672-5AC213CDD5BF}" type="parTrans" cxnId="{E2DD6480-28B8-47BC-81EE-BBAEF93B43E7}">
      <dgm:prSet/>
      <dgm:spPr/>
      <dgm:t>
        <a:bodyPr/>
        <a:lstStyle/>
        <a:p>
          <a:endParaRPr lang="en-US"/>
        </a:p>
      </dgm:t>
    </dgm:pt>
    <dgm:pt modelId="{943CFB40-A24E-4E33-A55B-BCD19ACD0C90}" type="sibTrans" cxnId="{E2DD6480-28B8-47BC-81EE-BBAEF93B43E7}">
      <dgm:prSet/>
      <dgm:spPr/>
      <dgm:t>
        <a:bodyPr/>
        <a:lstStyle/>
        <a:p>
          <a:endParaRPr lang="en-US"/>
        </a:p>
      </dgm:t>
    </dgm:pt>
    <dgm:pt modelId="{C14E32F2-B3CD-4CF4-B944-C7F789418554}">
      <dgm:prSet/>
      <dgm:spPr/>
      <dgm:t>
        <a:bodyPr/>
        <a:lstStyle/>
        <a:p>
          <a:r>
            <a:rPr lang="en-US"/>
            <a:t>Slow down: urgency, fear, and 'act now' are the scammer's main tools</a:t>
          </a:r>
        </a:p>
      </dgm:t>
    </dgm:pt>
    <dgm:pt modelId="{CC657893-E2E5-4DF9-9FE1-A1B45BACEDE9}" type="parTrans" cxnId="{91D142DD-3895-4235-98B1-0406C66D9DB9}">
      <dgm:prSet/>
      <dgm:spPr/>
      <dgm:t>
        <a:bodyPr/>
        <a:lstStyle/>
        <a:p>
          <a:endParaRPr lang="en-US"/>
        </a:p>
      </dgm:t>
    </dgm:pt>
    <dgm:pt modelId="{4370FBB2-A1A9-4F4D-B9DA-7FD8E9D632A8}" type="sibTrans" cxnId="{91D142DD-3895-4235-98B1-0406C66D9DB9}">
      <dgm:prSet/>
      <dgm:spPr/>
      <dgm:t>
        <a:bodyPr/>
        <a:lstStyle/>
        <a:p>
          <a:endParaRPr lang="en-US"/>
        </a:p>
      </dgm:t>
    </dgm:pt>
    <dgm:pt modelId="{EEB3B5C0-477E-4251-BDF9-48024FE55274}">
      <dgm:prSet/>
      <dgm:spPr/>
      <dgm:t>
        <a:bodyPr/>
        <a:lstStyle/>
        <a:p>
          <a:r>
            <a:rPr lang="en-US"/>
            <a:t>Check the sender's real address, not just the friendly display name</a:t>
          </a:r>
        </a:p>
      </dgm:t>
    </dgm:pt>
    <dgm:pt modelId="{D26E562A-7AFE-4C56-A661-20878EFDA8B6}" type="parTrans" cxnId="{5D8907DC-51BD-403E-A8A6-EFAE803E3CBE}">
      <dgm:prSet/>
      <dgm:spPr/>
      <dgm:t>
        <a:bodyPr/>
        <a:lstStyle/>
        <a:p>
          <a:endParaRPr lang="en-US"/>
        </a:p>
      </dgm:t>
    </dgm:pt>
    <dgm:pt modelId="{E391901B-8830-40F5-9E23-D81794BD0FE3}" type="sibTrans" cxnId="{5D8907DC-51BD-403E-A8A6-EFAE803E3CBE}">
      <dgm:prSet/>
      <dgm:spPr/>
      <dgm:t>
        <a:bodyPr/>
        <a:lstStyle/>
        <a:p>
          <a:endParaRPr lang="en-US"/>
        </a:p>
      </dgm:t>
    </dgm:pt>
    <dgm:pt modelId="{C025DAF6-3131-49A5-B014-09727D4651F7}">
      <dgm:prSet/>
      <dgm:spPr/>
      <dgm:t>
        <a:bodyPr/>
        <a:lstStyle/>
        <a:p>
          <a:r>
            <a:rPr lang="en-US"/>
            <a:t>Hover over links to see where they really go — or don't click; go to the site directly</a:t>
          </a:r>
        </a:p>
      </dgm:t>
    </dgm:pt>
    <dgm:pt modelId="{814167E1-2CC9-4B15-AE66-B333EE4B029D}" type="parTrans" cxnId="{4FF378BB-68B4-4A54-9440-F6FFE702633C}">
      <dgm:prSet/>
      <dgm:spPr/>
      <dgm:t>
        <a:bodyPr/>
        <a:lstStyle/>
        <a:p>
          <a:endParaRPr lang="en-US"/>
        </a:p>
      </dgm:t>
    </dgm:pt>
    <dgm:pt modelId="{1B55CE13-1660-409A-8E80-093D3A62839F}" type="sibTrans" cxnId="{4FF378BB-68B4-4A54-9440-F6FFE702633C}">
      <dgm:prSet/>
      <dgm:spPr/>
      <dgm:t>
        <a:bodyPr/>
        <a:lstStyle/>
        <a:p>
          <a:endParaRPr lang="en-US"/>
        </a:p>
      </dgm:t>
    </dgm:pt>
    <dgm:pt modelId="{92584A5E-C407-4157-84DD-372829DAAA27}">
      <dgm:prSet/>
      <dgm:spPr/>
      <dgm:t>
        <a:bodyPr/>
        <a:lstStyle/>
        <a:p>
          <a:r>
            <a:rPr lang="en-US"/>
            <a:t>Never open unexpected attachments</a:t>
          </a:r>
        </a:p>
      </dgm:t>
    </dgm:pt>
    <dgm:pt modelId="{37F23317-991F-4A1B-A9C0-E94B9A1AC964}" type="parTrans" cxnId="{5D9F1988-F79A-4747-9A55-2E970B9062B5}">
      <dgm:prSet/>
      <dgm:spPr/>
      <dgm:t>
        <a:bodyPr/>
        <a:lstStyle/>
        <a:p>
          <a:endParaRPr lang="en-US"/>
        </a:p>
      </dgm:t>
    </dgm:pt>
    <dgm:pt modelId="{B37BC5F8-1C46-4244-B00D-E25D1A18AA28}" type="sibTrans" cxnId="{5D9F1988-F79A-4747-9A55-2E970B9062B5}">
      <dgm:prSet/>
      <dgm:spPr/>
      <dgm:t>
        <a:bodyPr/>
        <a:lstStyle/>
        <a:p>
          <a:endParaRPr lang="en-US"/>
        </a:p>
      </dgm:t>
    </dgm:pt>
    <dgm:pt modelId="{FF1C58D8-BE50-4FC6-90B5-6A0EDB08F14A}">
      <dgm:prSet/>
      <dgm:spPr/>
      <dgm:t>
        <a:bodyPr/>
        <a:lstStyle/>
        <a:p>
          <a:r>
            <a:rPr lang="en-US"/>
            <a:t>When in doubt, verify by phone using a number you already have</a:t>
          </a:r>
        </a:p>
      </dgm:t>
    </dgm:pt>
    <dgm:pt modelId="{C9343085-C387-4ECC-9F48-C7D9E8A6C7FB}" type="parTrans" cxnId="{F5ED46DC-3E3D-441B-9DED-06C1A7583653}">
      <dgm:prSet/>
      <dgm:spPr/>
      <dgm:t>
        <a:bodyPr/>
        <a:lstStyle/>
        <a:p>
          <a:endParaRPr lang="en-US"/>
        </a:p>
      </dgm:t>
    </dgm:pt>
    <dgm:pt modelId="{98BECE79-8792-4284-B0CC-B90CB8AC1B18}" type="sibTrans" cxnId="{F5ED46DC-3E3D-441B-9DED-06C1A7583653}">
      <dgm:prSet/>
      <dgm:spPr/>
      <dgm:t>
        <a:bodyPr/>
        <a:lstStyle/>
        <a:p>
          <a:endParaRPr lang="en-US"/>
        </a:p>
      </dgm:t>
    </dgm:pt>
    <dgm:pt modelId="{26EC7BC8-19F5-6E47-AE8E-AA02D9BE31B0}" type="pres">
      <dgm:prSet presAssocID="{0A47BEF1-6DF2-4220-B79C-B88D54ED453C}" presName="diagram" presStyleCnt="0">
        <dgm:presLayoutVars>
          <dgm:dir/>
          <dgm:resizeHandles val="exact"/>
        </dgm:presLayoutVars>
      </dgm:prSet>
      <dgm:spPr/>
    </dgm:pt>
    <dgm:pt modelId="{4244ECC5-A9F6-4144-953B-5F2D19AC1113}" type="pres">
      <dgm:prSet presAssocID="{B23DB232-2362-410F-8570-A24E3BE31417}" presName="node" presStyleLbl="node1" presStyleIdx="0" presStyleCnt="6">
        <dgm:presLayoutVars>
          <dgm:bulletEnabled val="1"/>
        </dgm:presLayoutVars>
      </dgm:prSet>
      <dgm:spPr/>
    </dgm:pt>
    <dgm:pt modelId="{494DB0FD-AC21-EC46-A4B2-10F308240610}" type="pres">
      <dgm:prSet presAssocID="{943CFB40-A24E-4E33-A55B-BCD19ACD0C90}" presName="sibTrans" presStyleCnt="0"/>
      <dgm:spPr/>
    </dgm:pt>
    <dgm:pt modelId="{2E77C63C-7D09-BE47-B436-17D853FE3EC3}" type="pres">
      <dgm:prSet presAssocID="{C14E32F2-B3CD-4CF4-B944-C7F789418554}" presName="node" presStyleLbl="node1" presStyleIdx="1" presStyleCnt="6">
        <dgm:presLayoutVars>
          <dgm:bulletEnabled val="1"/>
        </dgm:presLayoutVars>
      </dgm:prSet>
      <dgm:spPr/>
    </dgm:pt>
    <dgm:pt modelId="{94E45650-93B3-274B-91EA-F6448E0DA6AC}" type="pres">
      <dgm:prSet presAssocID="{4370FBB2-A1A9-4F4D-B9DA-7FD8E9D632A8}" presName="sibTrans" presStyleCnt="0"/>
      <dgm:spPr/>
    </dgm:pt>
    <dgm:pt modelId="{6C63C1AC-FF47-1A4C-B7D4-53177229615D}" type="pres">
      <dgm:prSet presAssocID="{EEB3B5C0-477E-4251-BDF9-48024FE55274}" presName="node" presStyleLbl="node1" presStyleIdx="2" presStyleCnt="6">
        <dgm:presLayoutVars>
          <dgm:bulletEnabled val="1"/>
        </dgm:presLayoutVars>
      </dgm:prSet>
      <dgm:spPr/>
    </dgm:pt>
    <dgm:pt modelId="{59B4CE77-4A88-0C41-AF1D-49FAB34C22BE}" type="pres">
      <dgm:prSet presAssocID="{E391901B-8830-40F5-9E23-D81794BD0FE3}" presName="sibTrans" presStyleCnt="0"/>
      <dgm:spPr/>
    </dgm:pt>
    <dgm:pt modelId="{AEE69223-4B36-764F-A8B6-8DC9CCB01F1E}" type="pres">
      <dgm:prSet presAssocID="{C025DAF6-3131-49A5-B014-09727D4651F7}" presName="node" presStyleLbl="node1" presStyleIdx="3" presStyleCnt="6">
        <dgm:presLayoutVars>
          <dgm:bulletEnabled val="1"/>
        </dgm:presLayoutVars>
      </dgm:prSet>
      <dgm:spPr/>
    </dgm:pt>
    <dgm:pt modelId="{BCBBDCAD-F68D-8B4F-BCFE-48B612134486}" type="pres">
      <dgm:prSet presAssocID="{1B55CE13-1660-409A-8E80-093D3A62839F}" presName="sibTrans" presStyleCnt="0"/>
      <dgm:spPr/>
    </dgm:pt>
    <dgm:pt modelId="{7E0A7458-4371-854C-B8F6-067422F970BD}" type="pres">
      <dgm:prSet presAssocID="{92584A5E-C407-4157-84DD-372829DAAA27}" presName="node" presStyleLbl="node1" presStyleIdx="4" presStyleCnt="6">
        <dgm:presLayoutVars>
          <dgm:bulletEnabled val="1"/>
        </dgm:presLayoutVars>
      </dgm:prSet>
      <dgm:spPr/>
    </dgm:pt>
    <dgm:pt modelId="{3B683F6D-72BE-4842-8D68-394E674BEAB9}" type="pres">
      <dgm:prSet presAssocID="{B37BC5F8-1C46-4244-B00D-E25D1A18AA28}" presName="sibTrans" presStyleCnt="0"/>
      <dgm:spPr/>
    </dgm:pt>
    <dgm:pt modelId="{9C83624A-5EB9-C444-BF77-B70383824DB8}" type="pres">
      <dgm:prSet presAssocID="{FF1C58D8-BE50-4FC6-90B5-6A0EDB08F14A}" presName="node" presStyleLbl="node1" presStyleIdx="5" presStyleCnt="6">
        <dgm:presLayoutVars>
          <dgm:bulletEnabled val="1"/>
        </dgm:presLayoutVars>
      </dgm:prSet>
      <dgm:spPr/>
    </dgm:pt>
  </dgm:ptLst>
  <dgm:cxnLst>
    <dgm:cxn modelId="{41A2A91E-CE6A-5B49-9B3B-4D939F139ECD}" type="presOf" srcId="{FF1C58D8-BE50-4FC6-90B5-6A0EDB08F14A}" destId="{9C83624A-5EB9-C444-BF77-B70383824DB8}" srcOrd="0" destOrd="0" presId="urn:microsoft.com/office/officeart/2005/8/layout/default"/>
    <dgm:cxn modelId="{96C00730-8341-F643-AE45-13788599D227}" type="presOf" srcId="{92584A5E-C407-4157-84DD-372829DAAA27}" destId="{7E0A7458-4371-854C-B8F6-067422F970BD}" srcOrd="0" destOrd="0" presId="urn:microsoft.com/office/officeart/2005/8/layout/default"/>
    <dgm:cxn modelId="{FDCD014A-677B-4946-A88C-634ED079E6DA}" type="presOf" srcId="{B23DB232-2362-410F-8570-A24E3BE31417}" destId="{4244ECC5-A9F6-4144-953B-5F2D19AC1113}" srcOrd="0" destOrd="0" presId="urn:microsoft.com/office/officeart/2005/8/layout/default"/>
    <dgm:cxn modelId="{7D2BD057-52FF-B94D-84A9-59A58526D1EB}" type="presOf" srcId="{C025DAF6-3131-49A5-B014-09727D4651F7}" destId="{AEE69223-4B36-764F-A8B6-8DC9CCB01F1E}" srcOrd="0" destOrd="0" presId="urn:microsoft.com/office/officeart/2005/8/layout/default"/>
    <dgm:cxn modelId="{E2DD6480-28B8-47BC-81EE-BBAEF93B43E7}" srcId="{0A47BEF1-6DF2-4220-B79C-B88D54ED453C}" destId="{B23DB232-2362-410F-8570-A24E3BE31417}" srcOrd="0" destOrd="0" parTransId="{9D73FE8F-9799-432A-9672-5AC213CDD5BF}" sibTransId="{943CFB40-A24E-4E33-A55B-BCD19ACD0C90}"/>
    <dgm:cxn modelId="{5D9F1988-F79A-4747-9A55-2E970B9062B5}" srcId="{0A47BEF1-6DF2-4220-B79C-B88D54ED453C}" destId="{92584A5E-C407-4157-84DD-372829DAAA27}" srcOrd="4" destOrd="0" parTransId="{37F23317-991F-4A1B-A9C0-E94B9A1AC964}" sibTransId="{B37BC5F8-1C46-4244-B00D-E25D1A18AA28}"/>
    <dgm:cxn modelId="{3E098C8A-2EF5-6D4A-BB2A-88F64AE69713}" type="presOf" srcId="{EEB3B5C0-477E-4251-BDF9-48024FE55274}" destId="{6C63C1AC-FF47-1A4C-B7D4-53177229615D}" srcOrd="0" destOrd="0" presId="urn:microsoft.com/office/officeart/2005/8/layout/default"/>
    <dgm:cxn modelId="{4FF378BB-68B4-4A54-9440-F6FFE702633C}" srcId="{0A47BEF1-6DF2-4220-B79C-B88D54ED453C}" destId="{C025DAF6-3131-49A5-B014-09727D4651F7}" srcOrd="3" destOrd="0" parTransId="{814167E1-2CC9-4B15-AE66-B333EE4B029D}" sibTransId="{1B55CE13-1660-409A-8E80-093D3A62839F}"/>
    <dgm:cxn modelId="{A18DECCB-C596-AF45-A6F3-AF0B87F1C53B}" type="presOf" srcId="{0A47BEF1-6DF2-4220-B79C-B88D54ED453C}" destId="{26EC7BC8-19F5-6E47-AE8E-AA02D9BE31B0}" srcOrd="0" destOrd="0" presId="urn:microsoft.com/office/officeart/2005/8/layout/default"/>
    <dgm:cxn modelId="{5D8907DC-51BD-403E-A8A6-EFAE803E3CBE}" srcId="{0A47BEF1-6DF2-4220-B79C-B88D54ED453C}" destId="{EEB3B5C0-477E-4251-BDF9-48024FE55274}" srcOrd="2" destOrd="0" parTransId="{D26E562A-7AFE-4C56-A661-20878EFDA8B6}" sibTransId="{E391901B-8830-40F5-9E23-D81794BD0FE3}"/>
    <dgm:cxn modelId="{F5ED46DC-3E3D-441B-9DED-06C1A7583653}" srcId="{0A47BEF1-6DF2-4220-B79C-B88D54ED453C}" destId="{FF1C58D8-BE50-4FC6-90B5-6A0EDB08F14A}" srcOrd="5" destOrd="0" parTransId="{C9343085-C387-4ECC-9F48-C7D9E8A6C7FB}" sibTransId="{98BECE79-8792-4284-B0CC-B90CB8AC1B18}"/>
    <dgm:cxn modelId="{91D142DD-3895-4235-98B1-0406C66D9DB9}" srcId="{0A47BEF1-6DF2-4220-B79C-B88D54ED453C}" destId="{C14E32F2-B3CD-4CF4-B944-C7F789418554}" srcOrd="1" destOrd="0" parTransId="{CC657893-E2E5-4DF9-9FE1-A1B45BACEDE9}" sibTransId="{4370FBB2-A1A9-4F4D-B9DA-7FD8E9D632A8}"/>
    <dgm:cxn modelId="{326EAAF0-CD3D-014D-A133-DC9A1F86E873}" type="presOf" srcId="{C14E32F2-B3CD-4CF4-B944-C7F789418554}" destId="{2E77C63C-7D09-BE47-B436-17D853FE3EC3}" srcOrd="0" destOrd="0" presId="urn:microsoft.com/office/officeart/2005/8/layout/default"/>
    <dgm:cxn modelId="{27DF6AFF-95B3-104A-A1E6-91FD9388EDF2}" type="presParOf" srcId="{26EC7BC8-19F5-6E47-AE8E-AA02D9BE31B0}" destId="{4244ECC5-A9F6-4144-953B-5F2D19AC1113}" srcOrd="0" destOrd="0" presId="urn:microsoft.com/office/officeart/2005/8/layout/default"/>
    <dgm:cxn modelId="{394B5CC6-495A-0842-9CD5-58FB405A27D9}" type="presParOf" srcId="{26EC7BC8-19F5-6E47-AE8E-AA02D9BE31B0}" destId="{494DB0FD-AC21-EC46-A4B2-10F308240610}" srcOrd="1" destOrd="0" presId="urn:microsoft.com/office/officeart/2005/8/layout/default"/>
    <dgm:cxn modelId="{3CD3120E-B35E-EB4D-A365-129B3EEF1ACC}" type="presParOf" srcId="{26EC7BC8-19F5-6E47-AE8E-AA02D9BE31B0}" destId="{2E77C63C-7D09-BE47-B436-17D853FE3EC3}" srcOrd="2" destOrd="0" presId="urn:microsoft.com/office/officeart/2005/8/layout/default"/>
    <dgm:cxn modelId="{8028468C-577B-5241-8BFB-687EAE05C709}" type="presParOf" srcId="{26EC7BC8-19F5-6E47-AE8E-AA02D9BE31B0}" destId="{94E45650-93B3-274B-91EA-F6448E0DA6AC}" srcOrd="3" destOrd="0" presId="urn:microsoft.com/office/officeart/2005/8/layout/default"/>
    <dgm:cxn modelId="{6C7C2A78-0415-DA41-BD1B-CD699979D9BD}" type="presParOf" srcId="{26EC7BC8-19F5-6E47-AE8E-AA02D9BE31B0}" destId="{6C63C1AC-FF47-1A4C-B7D4-53177229615D}" srcOrd="4" destOrd="0" presId="urn:microsoft.com/office/officeart/2005/8/layout/default"/>
    <dgm:cxn modelId="{92079E71-620B-284A-80A3-BE84A4961814}" type="presParOf" srcId="{26EC7BC8-19F5-6E47-AE8E-AA02D9BE31B0}" destId="{59B4CE77-4A88-0C41-AF1D-49FAB34C22BE}" srcOrd="5" destOrd="0" presId="urn:microsoft.com/office/officeart/2005/8/layout/default"/>
    <dgm:cxn modelId="{4FC7A2F9-ACD2-2649-B9E2-526BE335DA08}" type="presParOf" srcId="{26EC7BC8-19F5-6E47-AE8E-AA02D9BE31B0}" destId="{AEE69223-4B36-764F-A8B6-8DC9CCB01F1E}" srcOrd="6" destOrd="0" presId="urn:microsoft.com/office/officeart/2005/8/layout/default"/>
    <dgm:cxn modelId="{EC29AFF0-FB27-F84D-9A84-4C3E18D3FDE1}" type="presParOf" srcId="{26EC7BC8-19F5-6E47-AE8E-AA02D9BE31B0}" destId="{BCBBDCAD-F68D-8B4F-BCFE-48B612134486}" srcOrd="7" destOrd="0" presId="urn:microsoft.com/office/officeart/2005/8/layout/default"/>
    <dgm:cxn modelId="{6F07709C-1A1B-7447-8363-915DBC2AE10A}" type="presParOf" srcId="{26EC7BC8-19F5-6E47-AE8E-AA02D9BE31B0}" destId="{7E0A7458-4371-854C-B8F6-067422F970BD}" srcOrd="8" destOrd="0" presId="urn:microsoft.com/office/officeart/2005/8/layout/default"/>
    <dgm:cxn modelId="{61F13239-F555-EF46-9687-E801F6A08D96}" type="presParOf" srcId="{26EC7BC8-19F5-6E47-AE8E-AA02D9BE31B0}" destId="{3B683F6D-72BE-4842-8D68-394E674BEAB9}" srcOrd="9" destOrd="0" presId="urn:microsoft.com/office/officeart/2005/8/layout/default"/>
    <dgm:cxn modelId="{6FC04781-EF17-AC4F-990F-F8A29B9E6866}" type="presParOf" srcId="{26EC7BC8-19F5-6E47-AE8E-AA02D9BE31B0}" destId="{9C83624A-5EB9-C444-BF77-B70383824DB8}"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E19E8D-EE4E-45B1-9DB4-DF69CE1370C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22351C6-1AE7-45DF-A110-45B7E2180269}">
      <dgm:prSet/>
      <dgm:spPr/>
      <dgm:t>
        <a:bodyPr/>
        <a:lstStyle/>
        <a:p>
          <a:r>
            <a:rPr lang="en-US"/>
            <a:t>The 'human hack' — tricking a person into giving access; no computer skills needed</a:t>
          </a:r>
        </a:p>
      </dgm:t>
    </dgm:pt>
    <dgm:pt modelId="{498B9DAD-DFDA-43FC-B728-E0CAF71C8D3B}" type="parTrans" cxnId="{25357F3F-0151-4851-8EE7-BC7BE0656864}">
      <dgm:prSet/>
      <dgm:spPr/>
      <dgm:t>
        <a:bodyPr/>
        <a:lstStyle/>
        <a:p>
          <a:endParaRPr lang="en-US"/>
        </a:p>
      </dgm:t>
    </dgm:pt>
    <dgm:pt modelId="{2C2A352C-65F1-45F2-A68B-27A79C81689E}" type="sibTrans" cxnId="{25357F3F-0151-4851-8EE7-BC7BE0656864}">
      <dgm:prSet/>
      <dgm:spPr/>
      <dgm:t>
        <a:bodyPr/>
        <a:lstStyle/>
        <a:p>
          <a:endParaRPr lang="en-US"/>
        </a:p>
      </dgm:t>
    </dgm:pt>
    <dgm:pt modelId="{72A5354B-8274-4A14-B1CF-A286C7CBB3E2}">
      <dgm:prSet/>
      <dgm:spPr/>
      <dgm:t>
        <a:bodyPr/>
        <a:lstStyle/>
        <a:p>
          <a:r>
            <a:rPr lang="en-US"/>
            <a:t>Common levers: urgency, authority, fear, greed, and your willingness to help</a:t>
          </a:r>
        </a:p>
      </dgm:t>
    </dgm:pt>
    <dgm:pt modelId="{02AFC281-9A29-48D5-8A28-FE4E3649FAF7}" type="parTrans" cxnId="{1A67566B-A84D-4D64-B6DD-ADA3EA03FDE8}">
      <dgm:prSet/>
      <dgm:spPr/>
      <dgm:t>
        <a:bodyPr/>
        <a:lstStyle/>
        <a:p>
          <a:endParaRPr lang="en-US"/>
        </a:p>
      </dgm:t>
    </dgm:pt>
    <dgm:pt modelId="{907BC267-A435-4D25-B33F-0A9D62184C2D}" type="sibTrans" cxnId="{1A67566B-A84D-4D64-B6DD-ADA3EA03FDE8}">
      <dgm:prSet/>
      <dgm:spPr/>
      <dgm:t>
        <a:bodyPr/>
        <a:lstStyle/>
        <a:p>
          <a:endParaRPr lang="en-US"/>
        </a:p>
      </dgm:t>
    </dgm:pt>
    <dgm:pt modelId="{CFBE41C2-A567-4C7B-A15A-387FB1963C59}">
      <dgm:prSet/>
      <dgm:spPr/>
      <dgm:t>
        <a:bodyPr/>
        <a:lstStyle/>
        <a:p>
          <a:r>
            <a:rPr lang="en-US"/>
            <a:t>Forms to know: phishing (email), vishing (phone calls), smishing (texts)</a:t>
          </a:r>
        </a:p>
      </dgm:t>
    </dgm:pt>
    <dgm:pt modelId="{400EE5F7-F718-40CE-9D64-958031A1D3D5}" type="parTrans" cxnId="{9163C729-2740-4BE9-84FB-943B5895EC6F}">
      <dgm:prSet/>
      <dgm:spPr/>
      <dgm:t>
        <a:bodyPr/>
        <a:lstStyle/>
        <a:p>
          <a:endParaRPr lang="en-US"/>
        </a:p>
      </dgm:t>
    </dgm:pt>
    <dgm:pt modelId="{68B2F28E-C78A-4944-9E5E-E999F7DBB5EB}" type="sibTrans" cxnId="{9163C729-2740-4BE9-84FB-943B5895EC6F}">
      <dgm:prSet/>
      <dgm:spPr/>
      <dgm:t>
        <a:bodyPr/>
        <a:lstStyle/>
        <a:p>
          <a:endParaRPr lang="en-US"/>
        </a:p>
      </dgm:t>
    </dgm:pt>
    <dgm:pt modelId="{D48AEF19-48DA-493A-9B1D-AB2C5272FAB8}">
      <dgm:prSet/>
      <dgm:spPr/>
      <dgm:t>
        <a:bodyPr/>
        <a:lstStyle/>
        <a:p>
          <a:r>
            <a:rPr lang="en-US"/>
            <a:t>New danger: AI voice clones — a few seconds of audio can fake a loved one's voice</a:t>
          </a:r>
        </a:p>
      </dgm:t>
    </dgm:pt>
    <dgm:pt modelId="{20911AF0-4E1F-47F6-A6FA-E7B16403CF76}" type="parTrans" cxnId="{40961936-CD44-4327-BEC7-F32C7378CDC3}">
      <dgm:prSet/>
      <dgm:spPr/>
      <dgm:t>
        <a:bodyPr/>
        <a:lstStyle/>
        <a:p>
          <a:endParaRPr lang="en-US"/>
        </a:p>
      </dgm:t>
    </dgm:pt>
    <dgm:pt modelId="{30D7C3F6-8FBC-4751-9687-A98FA19CF8BD}" type="sibTrans" cxnId="{40961936-CD44-4327-BEC7-F32C7378CDC3}">
      <dgm:prSet/>
      <dgm:spPr/>
      <dgm:t>
        <a:bodyPr/>
        <a:lstStyle/>
        <a:p>
          <a:endParaRPr lang="en-US"/>
        </a:p>
      </dgm:t>
    </dgm:pt>
    <dgm:pt modelId="{49FF0ACC-27BB-41E0-A6C3-8F58FE19AE93}">
      <dgm:prSet/>
      <dgm:spPr/>
      <dgm:t>
        <a:bodyPr/>
        <a:lstStyle/>
        <a:p>
          <a:r>
            <a:rPr lang="en-US"/>
            <a:t>Set a family 'safe word' for any emergency money request</a:t>
          </a:r>
        </a:p>
      </dgm:t>
    </dgm:pt>
    <dgm:pt modelId="{6593DAE1-DFCA-4058-8EE6-939BAD1327E1}" type="parTrans" cxnId="{80CF8B35-1765-4F71-9E36-CDF47C9EC2D2}">
      <dgm:prSet/>
      <dgm:spPr/>
      <dgm:t>
        <a:bodyPr/>
        <a:lstStyle/>
        <a:p>
          <a:endParaRPr lang="en-US"/>
        </a:p>
      </dgm:t>
    </dgm:pt>
    <dgm:pt modelId="{B9835F4F-FB93-4DFE-99CF-BE9054C0ECE0}" type="sibTrans" cxnId="{80CF8B35-1765-4F71-9E36-CDF47C9EC2D2}">
      <dgm:prSet/>
      <dgm:spPr/>
      <dgm:t>
        <a:bodyPr/>
        <a:lstStyle/>
        <a:p>
          <a:endParaRPr lang="en-US"/>
        </a:p>
      </dgm:t>
    </dgm:pt>
    <dgm:pt modelId="{68D313EA-E04A-4A85-ADD1-D6B580E57007}">
      <dgm:prSet/>
      <dgm:spPr/>
      <dgm:t>
        <a:bodyPr/>
        <a:lstStyle/>
        <a:p>
          <a:r>
            <a:rPr lang="en-US"/>
            <a:t>Always verify independently — hang up and call back on a known number</a:t>
          </a:r>
        </a:p>
      </dgm:t>
    </dgm:pt>
    <dgm:pt modelId="{67CA63ED-9B44-43F4-A6C1-D3A571181539}" type="parTrans" cxnId="{BA54BF25-EB2F-4673-A237-0FECF20DBB47}">
      <dgm:prSet/>
      <dgm:spPr/>
      <dgm:t>
        <a:bodyPr/>
        <a:lstStyle/>
        <a:p>
          <a:endParaRPr lang="en-US"/>
        </a:p>
      </dgm:t>
    </dgm:pt>
    <dgm:pt modelId="{A13F3B09-F103-4BF1-B3C8-1FA200C2F31B}" type="sibTrans" cxnId="{BA54BF25-EB2F-4673-A237-0FECF20DBB47}">
      <dgm:prSet/>
      <dgm:spPr/>
      <dgm:t>
        <a:bodyPr/>
        <a:lstStyle/>
        <a:p>
          <a:endParaRPr lang="en-US"/>
        </a:p>
      </dgm:t>
    </dgm:pt>
    <dgm:pt modelId="{7B2FC16E-DBDD-4646-99DF-066286503EE5}" type="pres">
      <dgm:prSet presAssocID="{F1E19E8D-EE4E-45B1-9DB4-DF69CE1370CE}" presName="root" presStyleCnt="0">
        <dgm:presLayoutVars>
          <dgm:dir/>
          <dgm:resizeHandles val="exact"/>
        </dgm:presLayoutVars>
      </dgm:prSet>
      <dgm:spPr/>
    </dgm:pt>
    <dgm:pt modelId="{7284780E-9EEA-4D4A-910F-517D617B90B7}" type="pres">
      <dgm:prSet presAssocID="{622351C6-1AE7-45DF-A110-45B7E2180269}" presName="compNode" presStyleCnt="0"/>
      <dgm:spPr/>
    </dgm:pt>
    <dgm:pt modelId="{1B3CFDB9-14EC-403F-87D6-BC394AD24947}" type="pres">
      <dgm:prSet presAssocID="{622351C6-1AE7-45DF-A110-45B7E2180269}"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Game controller"/>
        </a:ext>
      </dgm:extLst>
    </dgm:pt>
    <dgm:pt modelId="{58EF4569-2D07-4C6C-A7CD-CEE1C9A0EDA4}" type="pres">
      <dgm:prSet presAssocID="{622351C6-1AE7-45DF-A110-45B7E2180269}" presName="spaceRect" presStyleCnt="0"/>
      <dgm:spPr/>
    </dgm:pt>
    <dgm:pt modelId="{4D519482-0A64-46B7-BD8A-BBB251736E59}" type="pres">
      <dgm:prSet presAssocID="{622351C6-1AE7-45DF-A110-45B7E2180269}" presName="textRect" presStyleLbl="revTx" presStyleIdx="0" presStyleCnt="6">
        <dgm:presLayoutVars>
          <dgm:chMax val="1"/>
          <dgm:chPref val="1"/>
        </dgm:presLayoutVars>
      </dgm:prSet>
      <dgm:spPr/>
    </dgm:pt>
    <dgm:pt modelId="{2109B28E-8ADF-4C5F-92CF-E482EB7DA5EE}" type="pres">
      <dgm:prSet presAssocID="{2C2A352C-65F1-45F2-A68B-27A79C81689E}" presName="sibTrans" presStyleCnt="0"/>
      <dgm:spPr/>
    </dgm:pt>
    <dgm:pt modelId="{9A37F537-645D-4F07-B30F-8ADDB4581AC7}" type="pres">
      <dgm:prSet presAssocID="{72A5354B-8274-4A14-B1CF-A286C7CBB3E2}" presName="compNode" presStyleCnt="0"/>
      <dgm:spPr/>
    </dgm:pt>
    <dgm:pt modelId="{48440500-C8BF-4A2B-B2E1-923ACA385036}" type="pres">
      <dgm:prSet presAssocID="{72A5354B-8274-4A14-B1CF-A286C7CBB3E2}"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ghtning"/>
        </a:ext>
      </dgm:extLst>
    </dgm:pt>
    <dgm:pt modelId="{20F09C5D-7EC2-4E1A-90B2-02A413190402}" type="pres">
      <dgm:prSet presAssocID="{72A5354B-8274-4A14-B1CF-A286C7CBB3E2}" presName="spaceRect" presStyleCnt="0"/>
      <dgm:spPr/>
    </dgm:pt>
    <dgm:pt modelId="{1591E90F-26E2-4892-9CBF-9B948321EDE4}" type="pres">
      <dgm:prSet presAssocID="{72A5354B-8274-4A14-B1CF-A286C7CBB3E2}" presName="textRect" presStyleLbl="revTx" presStyleIdx="1" presStyleCnt="6">
        <dgm:presLayoutVars>
          <dgm:chMax val="1"/>
          <dgm:chPref val="1"/>
        </dgm:presLayoutVars>
      </dgm:prSet>
      <dgm:spPr/>
    </dgm:pt>
    <dgm:pt modelId="{5719BCEC-1073-4808-84EC-BCE47E0FA5B5}" type="pres">
      <dgm:prSet presAssocID="{907BC267-A435-4D25-B33F-0A9D62184C2D}" presName="sibTrans" presStyleCnt="0"/>
      <dgm:spPr/>
    </dgm:pt>
    <dgm:pt modelId="{E4609E4F-4F5F-4508-A32F-19D62F40ACE2}" type="pres">
      <dgm:prSet presAssocID="{CFBE41C2-A567-4C7B-A15A-387FB1963C59}" presName="compNode" presStyleCnt="0"/>
      <dgm:spPr/>
    </dgm:pt>
    <dgm:pt modelId="{7105CD57-482A-4457-90EA-83BD698E6324}" type="pres">
      <dgm:prSet presAssocID="{CFBE41C2-A567-4C7B-A15A-387FB1963C59}"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Envelope"/>
        </a:ext>
      </dgm:extLst>
    </dgm:pt>
    <dgm:pt modelId="{C3ED6812-95AB-4E22-9E78-2078CA0A4FCD}" type="pres">
      <dgm:prSet presAssocID="{CFBE41C2-A567-4C7B-A15A-387FB1963C59}" presName="spaceRect" presStyleCnt="0"/>
      <dgm:spPr/>
    </dgm:pt>
    <dgm:pt modelId="{02ECB68B-93E7-4C54-92A6-126879BC2EF4}" type="pres">
      <dgm:prSet presAssocID="{CFBE41C2-A567-4C7B-A15A-387FB1963C59}" presName="textRect" presStyleLbl="revTx" presStyleIdx="2" presStyleCnt="6">
        <dgm:presLayoutVars>
          <dgm:chMax val="1"/>
          <dgm:chPref val="1"/>
        </dgm:presLayoutVars>
      </dgm:prSet>
      <dgm:spPr/>
    </dgm:pt>
    <dgm:pt modelId="{74C4BF0B-EA98-4CCF-9252-6392123F2E88}" type="pres">
      <dgm:prSet presAssocID="{68B2F28E-C78A-4944-9E5E-E999F7DBB5EB}" presName="sibTrans" presStyleCnt="0"/>
      <dgm:spPr/>
    </dgm:pt>
    <dgm:pt modelId="{9E76FD17-9441-4626-BD22-E8AECE868D5C}" type="pres">
      <dgm:prSet presAssocID="{D48AEF19-48DA-493A-9B1D-AB2C5272FAB8}" presName="compNode" presStyleCnt="0"/>
      <dgm:spPr/>
    </dgm:pt>
    <dgm:pt modelId="{A3A819FB-17D1-42D7-8F84-6106CF8AECF2}" type="pres">
      <dgm:prSet presAssocID="{D48AEF19-48DA-493A-9B1D-AB2C5272FAB8}"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adio microphone"/>
        </a:ext>
      </dgm:extLst>
    </dgm:pt>
    <dgm:pt modelId="{A5D74ED8-C393-4172-9B67-42BD0E903BF7}" type="pres">
      <dgm:prSet presAssocID="{D48AEF19-48DA-493A-9B1D-AB2C5272FAB8}" presName="spaceRect" presStyleCnt="0"/>
      <dgm:spPr/>
    </dgm:pt>
    <dgm:pt modelId="{AB9A2209-EAB5-413E-9903-CD2563EA03FD}" type="pres">
      <dgm:prSet presAssocID="{D48AEF19-48DA-493A-9B1D-AB2C5272FAB8}" presName="textRect" presStyleLbl="revTx" presStyleIdx="3" presStyleCnt="6">
        <dgm:presLayoutVars>
          <dgm:chMax val="1"/>
          <dgm:chPref val="1"/>
        </dgm:presLayoutVars>
      </dgm:prSet>
      <dgm:spPr/>
    </dgm:pt>
    <dgm:pt modelId="{D102D319-DEEA-411E-A6F2-744A31340DF7}" type="pres">
      <dgm:prSet presAssocID="{30D7C3F6-8FBC-4751-9687-A98FA19CF8BD}" presName="sibTrans" presStyleCnt="0"/>
      <dgm:spPr/>
    </dgm:pt>
    <dgm:pt modelId="{CCB28E28-A5C6-4009-8110-1BF9A2881E53}" type="pres">
      <dgm:prSet presAssocID="{49FF0ACC-27BB-41E0-A6C3-8F58FE19AE93}" presName="compNode" presStyleCnt="0"/>
      <dgm:spPr/>
    </dgm:pt>
    <dgm:pt modelId="{E52A097E-88F7-48E0-9068-A99F7EFE6F6E}" type="pres">
      <dgm:prSet presAssocID="{49FF0ACC-27BB-41E0-A6C3-8F58FE19AE93}"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Suburban scene"/>
        </a:ext>
      </dgm:extLst>
    </dgm:pt>
    <dgm:pt modelId="{90246E5C-AAB0-4772-87D1-F5712F88EE3A}" type="pres">
      <dgm:prSet presAssocID="{49FF0ACC-27BB-41E0-A6C3-8F58FE19AE93}" presName="spaceRect" presStyleCnt="0"/>
      <dgm:spPr/>
    </dgm:pt>
    <dgm:pt modelId="{5BB51A21-D727-4B4C-B326-1AF97DC3B9BE}" type="pres">
      <dgm:prSet presAssocID="{49FF0ACC-27BB-41E0-A6C3-8F58FE19AE93}" presName="textRect" presStyleLbl="revTx" presStyleIdx="4" presStyleCnt="6">
        <dgm:presLayoutVars>
          <dgm:chMax val="1"/>
          <dgm:chPref val="1"/>
        </dgm:presLayoutVars>
      </dgm:prSet>
      <dgm:spPr/>
    </dgm:pt>
    <dgm:pt modelId="{70DC1880-D546-450D-B79E-3D36C14156BF}" type="pres">
      <dgm:prSet presAssocID="{B9835F4F-FB93-4DFE-99CF-BE9054C0ECE0}" presName="sibTrans" presStyleCnt="0"/>
      <dgm:spPr/>
    </dgm:pt>
    <dgm:pt modelId="{E493D475-4D12-46B3-BFB3-E632CDE519C2}" type="pres">
      <dgm:prSet presAssocID="{68D313EA-E04A-4A85-ADD1-D6B580E57007}" presName="compNode" presStyleCnt="0"/>
      <dgm:spPr/>
    </dgm:pt>
    <dgm:pt modelId="{FDDC5E5B-7AAB-402E-A76D-7D26B6BB64AB}" type="pres">
      <dgm:prSet presAssocID="{68D313EA-E04A-4A85-ADD1-D6B580E57007}"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ceiver"/>
        </a:ext>
      </dgm:extLst>
    </dgm:pt>
    <dgm:pt modelId="{F4D1A767-48F7-46D7-A59F-973A0E92D192}" type="pres">
      <dgm:prSet presAssocID="{68D313EA-E04A-4A85-ADD1-D6B580E57007}" presName="spaceRect" presStyleCnt="0"/>
      <dgm:spPr/>
    </dgm:pt>
    <dgm:pt modelId="{C43D800E-63F7-45AF-BA00-72486ABDD920}" type="pres">
      <dgm:prSet presAssocID="{68D313EA-E04A-4A85-ADD1-D6B580E57007}" presName="textRect" presStyleLbl="revTx" presStyleIdx="5" presStyleCnt="6">
        <dgm:presLayoutVars>
          <dgm:chMax val="1"/>
          <dgm:chPref val="1"/>
        </dgm:presLayoutVars>
      </dgm:prSet>
      <dgm:spPr/>
    </dgm:pt>
  </dgm:ptLst>
  <dgm:cxnLst>
    <dgm:cxn modelId="{B94F3F0F-41D2-45D1-85F9-2EDA326B453A}" type="presOf" srcId="{622351C6-1AE7-45DF-A110-45B7E2180269}" destId="{4D519482-0A64-46B7-BD8A-BBB251736E59}" srcOrd="0" destOrd="0" presId="urn:microsoft.com/office/officeart/2018/2/layout/IconLabelList"/>
    <dgm:cxn modelId="{9DD85F1E-7A3D-44E7-BC1C-E74AD9B151CF}" type="presOf" srcId="{49FF0ACC-27BB-41E0-A6C3-8F58FE19AE93}" destId="{5BB51A21-D727-4B4C-B326-1AF97DC3B9BE}" srcOrd="0" destOrd="0" presId="urn:microsoft.com/office/officeart/2018/2/layout/IconLabelList"/>
    <dgm:cxn modelId="{91A61623-DBA3-4BB5-8397-3874FBD1AB35}" type="presOf" srcId="{68D313EA-E04A-4A85-ADD1-D6B580E57007}" destId="{C43D800E-63F7-45AF-BA00-72486ABDD920}" srcOrd="0" destOrd="0" presId="urn:microsoft.com/office/officeart/2018/2/layout/IconLabelList"/>
    <dgm:cxn modelId="{BA54BF25-EB2F-4673-A237-0FECF20DBB47}" srcId="{F1E19E8D-EE4E-45B1-9DB4-DF69CE1370CE}" destId="{68D313EA-E04A-4A85-ADD1-D6B580E57007}" srcOrd="5" destOrd="0" parTransId="{67CA63ED-9B44-43F4-A6C1-D3A571181539}" sibTransId="{A13F3B09-F103-4BF1-B3C8-1FA200C2F31B}"/>
    <dgm:cxn modelId="{9163C729-2740-4BE9-84FB-943B5895EC6F}" srcId="{F1E19E8D-EE4E-45B1-9DB4-DF69CE1370CE}" destId="{CFBE41C2-A567-4C7B-A15A-387FB1963C59}" srcOrd="2" destOrd="0" parTransId="{400EE5F7-F718-40CE-9D64-958031A1D3D5}" sibTransId="{68B2F28E-C78A-4944-9E5E-E999F7DBB5EB}"/>
    <dgm:cxn modelId="{80CF8B35-1765-4F71-9E36-CDF47C9EC2D2}" srcId="{F1E19E8D-EE4E-45B1-9DB4-DF69CE1370CE}" destId="{49FF0ACC-27BB-41E0-A6C3-8F58FE19AE93}" srcOrd="4" destOrd="0" parTransId="{6593DAE1-DFCA-4058-8EE6-939BAD1327E1}" sibTransId="{B9835F4F-FB93-4DFE-99CF-BE9054C0ECE0}"/>
    <dgm:cxn modelId="{40961936-CD44-4327-BEC7-F32C7378CDC3}" srcId="{F1E19E8D-EE4E-45B1-9DB4-DF69CE1370CE}" destId="{D48AEF19-48DA-493A-9B1D-AB2C5272FAB8}" srcOrd="3" destOrd="0" parTransId="{20911AF0-4E1F-47F6-A6FA-E7B16403CF76}" sibTransId="{30D7C3F6-8FBC-4751-9687-A98FA19CF8BD}"/>
    <dgm:cxn modelId="{25357F3F-0151-4851-8EE7-BC7BE0656864}" srcId="{F1E19E8D-EE4E-45B1-9DB4-DF69CE1370CE}" destId="{622351C6-1AE7-45DF-A110-45B7E2180269}" srcOrd="0" destOrd="0" parTransId="{498B9DAD-DFDA-43FC-B728-E0CAF71C8D3B}" sibTransId="{2C2A352C-65F1-45F2-A68B-27A79C81689E}"/>
    <dgm:cxn modelId="{1A67566B-A84D-4D64-B6DD-ADA3EA03FDE8}" srcId="{F1E19E8D-EE4E-45B1-9DB4-DF69CE1370CE}" destId="{72A5354B-8274-4A14-B1CF-A286C7CBB3E2}" srcOrd="1" destOrd="0" parTransId="{02AFC281-9A29-48D5-8A28-FE4E3649FAF7}" sibTransId="{907BC267-A435-4D25-B33F-0A9D62184C2D}"/>
    <dgm:cxn modelId="{2670D470-4565-466D-9086-96768BDE2BC2}" type="presOf" srcId="{F1E19E8D-EE4E-45B1-9DB4-DF69CE1370CE}" destId="{7B2FC16E-DBDD-4646-99DF-066286503EE5}" srcOrd="0" destOrd="0" presId="urn:microsoft.com/office/officeart/2018/2/layout/IconLabelList"/>
    <dgm:cxn modelId="{6EB7ED99-9D0F-4D21-A6B7-746FCE570755}" type="presOf" srcId="{CFBE41C2-A567-4C7B-A15A-387FB1963C59}" destId="{02ECB68B-93E7-4C54-92A6-126879BC2EF4}" srcOrd="0" destOrd="0" presId="urn:microsoft.com/office/officeart/2018/2/layout/IconLabelList"/>
    <dgm:cxn modelId="{B43B1BA1-5F9B-4B04-9EBB-5991BBFB5195}" type="presOf" srcId="{D48AEF19-48DA-493A-9B1D-AB2C5272FAB8}" destId="{AB9A2209-EAB5-413E-9903-CD2563EA03FD}" srcOrd="0" destOrd="0" presId="urn:microsoft.com/office/officeart/2018/2/layout/IconLabelList"/>
    <dgm:cxn modelId="{70A3B6B2-1445-4411-811D-FF919E7785FB}" type="presOf" srcId="{72A5354B-8274-4A14-B1CF-A286C7CBB3E2}" destId="{1591E90F-26E2-4892-9CBF-9B948321EDE4}" srcOrd="0" destOrd="0" presId="urn:microsoft.com/office/officeart/2018/2/layout/IconLabelList"/>
    <dgm:cxn modelId="{AFB5DC14-C643-4557-A312-E015E1FAB263}" type="presParOf" srcId="{7B2FC16E-DBDD-4646-99DF-066286503EE5}" destId="{7284780E-9EEA-4D4A-910F-517D617B90B7}" srcOrd="0" destOrd="0" presId="urn:microsoft.com/office/officeart/2018/2/layout/IconLabelList"/>
    <dgm:cxn modelId="{F63C2B6C-5752-44D7-933A-215C19FE90B7}" type="presParOf" srcId="{7284780E-9EEA-4D4A-910F-517D617B90B7}" destId="{1B3CFDB9-14EC-403F-87D6-BC394AD24947}" srcOrd="0" destOrd="0" presId="urn:microsoft.com/office/officeart/2018/2/layout/IconLabelList"/>
    <dgm:cxn modelId="{EF34E056-565C-4093-8720-7F3652A5ADB4}" type="presParOf" srcId="{7284780E-9EEA-4D4A-910F-517D617B90B7}" destId="{58EF4569-2D07-4C6C-A7CD-CEE1C9A0EDA4}" srcOrd="1" destOrd="0" presId="urn:microsoft.com/office/officeart/2018/2/layout/IconLabelList"/>
    <dgm:cxn modelId="{779A01AA-F169-48A3-8E51-D3CEE03F8C08}" type="presParOf" srcId="{7284780E-9EEA-4D4A-910F-517D617B90B7}" destId="{4D519482-0A64-46B7-BD8A-BBB251736E59}" srcOrd="2" destOrd="0" presId="urn:microsoft.com/office/officeart/2018/2/layout/IconLabelList"/>
    <dgm:cxn modelId="{82D972F7-4D0E-4EC0-A86D-CB7A0CF1B233}" type="presParOf" srcId="{7B2FC16E-DBDD-4646-99DF-066286503EE5}" destId="{2109B28E-8ADF-4C5F-92CF-E482EB7DA5EE}" srcOrd="1" destOrd="0" presId="urn:microsoft.com/office/officeart/2018/2/layout/IconLabelList"/>
    <dgm:cxn modelId="{8F59CD5D-C400-4210-B3CD-EB5814618ED2}" type="presParOf" srcId="{7B2FC16E-DBDD-4646-99DF-066286503EE5}" destId="{9A37F537-645D-4F07-B30F-8ADDB4581AC7}" srcOrd="2" destOrd="0" presId="urn:microsoft.com/office/officeart/2018/2/layout/IconLabelList"/>
    <dgm:cxn modelId="{C779ACFE-FA39-49AE-A698-39DECF703BE5}" type="presParOf" srcId="{9A37F537-645D-4F07-B30F-8ADDB4581AC7}" destId="{48440500-C8BF-4A2B-B2E1-923ACA385036}" srcOrd="0" destOrd="0" presId="urn:microsoft.com/office/officeart/2018/2/layout/IconLabelList"/>
    <dgm:cxn modelId="{41D60434-B0ED-4DF1-B507-3E5E8D83943C}" type="presParOf" srcId="{9A37F537-645D-4F07-B30F-8ADDB4581AC7}" destId="{20F09C5D-7EC2-4E1A-90B2-02A413190402}" srcOrd="1" destOrd="0" presId="urn:microsoft.com/office/officeart/2018/2/layout/IconLabelList"/>
    <dgm:cxn modelId="{02615631-9C9F-42E4-8A90-8F182DA42189}" type="presParOf" srcId="{9A37F537-645D-4F07-B30F-8ADDB4581AC7}" destId="{1591E90F-26E2-4892-9CBF-9B948321EDE4}" srcOrd="2" destOrd="0" presId="urn:microsoft.com/office/officeart/2018/2/layout/IconLabelList"/>
    <dgm:cxn modelId="{ECEFD90D-AF16-428D-8F2E-30811E286F08}" type="presParOf" srcId="{7B2FC16E-DBDD-4646-99DF-066286503EE5}" destId="{5719BCEC-1073-4808-84EC-BCE47E0FA5B5}" srcOrd="3" destOrd="0" presId="urn:microsoft.com/office/officeart/2018/2/layout/IconLabelList"/>
    <dgm:cxn modelId="{635F4A27-A103-407C-A714-6FCABFD6D548}" type="presParOf" srcId="{7B2FC16E-DBDD-4646-99DF-066286503EE5}" destId="{E4609E4F-4F5F-4508-A32F-19D62F40ACE2}" srcOrd="4" destOrd="0" presId="urn:microsoft.com/office/officeart/2018/2/layout/IconLabelList"/>
    <dgm:cxn modelId="{D34F6B0E-62AC-41F8-9775-93CF537BCEE5}" type="presParOf" srcId="{E4609E4F-4F5F-4508-A32F-19D62F40ACE2}" destId="{7105CD57-482A-4457-90EA-83BD698E6324}" srcOrd="0" destOrd="0" presId="urn:microsoft.com/office/officeart/2018/2/layout/IconLabelList"/>
    <dgm:cxn modelId="{F6033EB0-221D-46D1-90ED-01555D811F38}" type="presParOf" srcId="{E4609E4F-4F5F-4508-A32F-19D62F40ACE2}" destId="{C3ED6812-95AB-4E22-9E78-2078CA0A4FCD}" srcOrd="1" destOrd="0" presId="urn:microsoft.com/office/officeart/2018/2/layout/IconLabelList"/>
    <dgm:cxn modelId="{D3AF318D-FC6A-45C1-AA94-0F860F375A7F}" type="presParOf" srcId="{E4609E4F-4F5F-4508-A32F-19D62F40ACE2}" destId="{02ECB68B-93E7-4C54-92A6-126879BC2EF4}" srcOrd="2" destOrd="0" presId="urn:microsoft.com/office/officeart/2018/2/layout/IconLabelList"/>
    <dgm:cxn modelId="{A23B327F-99E5-44CB-BB73-3B766486FE26}" type="presParOf" srcId="{7B2FC16E-DBDD-4646-99DF-066286503EE5}" destId="{74C4BF0B-EA98-4CCF-9252-6392123F2E88}" srcOrd="5" destOrd="0" presId="urn:microsoft.com/office/officeart/2018/2/layout/IconLabelList"/>
    <dgm:cxn modelId="{A9E70CA8-2B32-4502-8E53-C3B7D1EB44A3}" type="presParOf" srcId="{7B2FC16E-DBDD-4646-99DF-066286503EE5}" destId="{9E76FD17-9441-4626-BD22-E8AECE868D5C}" srcOrd="6" destOrd="0" presId="urn:microsoft.com/office/officeart/2018/2/layout/IconLabelList"/>
    <dgm:cxn modelId="{9A7B2D2B-68CE-4F93-811D-0C9D8A774012}" type="presParOf" srcId="{9E76FD17-9441-4626-BD22-E8AECE868D5C}" destId="{A3A819FB-17D1-42D7-8F84-6106CF8AECF2}" srcOrd="0" destOrd="0" presId="urn:microsoft.com/office/officeart/2018/2/layout/IconLabelList"/>
    <dgm:cxn modelId="{F52F4501-73CE-4E4B-852A-C35087932429}" type="presParOf" srcId="{9E76FD17-9441-4626-BD22-E8AECE868D5C}" destId="{A5D74ED8-C393-4172-9B67-42BD0E903BF7}" srcOrd="1" destOrd="0" presId="urn:microsoft.com/office/officeart/2018/2/layout/IconLabelList"/>
    <dgm:cxn modelId="{67BFDE69-1D6B-4F79-86E3-6D8931342F12}" type="presParOf" srcId="{9E76FD17-9441-4626-BD22-E8AECE868D5C}" destId="{AB9A2209-EAB5-413E-9903-CD2563EA03FD}" srcOrd="2" destOrd="0" presId="urn:microsoft.com/office/officeart/2018/2/layout/IconLabelList"/>
    <dgm:cxn modelId="{0EB54CAC-82E2-4F05-9B3A-2B21D8B91CA1}" type="presParOf" srcId="{7B2FC16E-DBDD-4646-99DF-066286503EE5}" destId="{D102D319-DEEA-411E-A6F2-744A31340DF7}" srcOrd="7" destOrd="0" presId="urn:microsoft.com/office/officeart/2018/2/layout/IconLabelList"/>
    <dgm:cxn modelId="{2A8C1536-4C68-4DE4-8D2C-9AFD7AA83254}" type="presParOf" srcId="{7B2FC16E-DBDD-4646-99DF-066286503EE5}" destId="{CCB28E28-A5C6-4009-8110-1BF9A2881E53}" srcOrd="8" destOrd="0" presId="urn:microsoft.com/office/officeart/2018/2/layout/IconLabelList"/>
    <dgm:cxn modelId="{FF70DF86-7F00-4598-B2BA-6116159E0219}" type="presParOf" srcId="{CCB28E28-A5C6-4009-8110-1BF9A2881E53}" destId="{E52A097E-88F7-48E0-9068-A99F7EFE6F6E}" srcOrd="0" destOrd="0" presId="urn:microsoft.com/office/officeart/2018/2/layout/IconLabelList"/>
    <dgm:cxn modelId="{1BFCFD9F-9440-4C05-8BF3-CA7595703C6F}" type="presParOf" srcId="{CCB28E28-A5C6-4009-8110-1BF9A2881E53}" destId="{90246E5C-AAB0-4772-87D1-F5712F88EE3A}" srcOrd="1" destOrd="0" presId="urn:microsoft.com/office/officeart/2018/2/layout/IconLabelList"/>
    <dgm:cxn modelId="{0D8C9538-6CC1-4BB3-8497-9F07A7E65C4B}" type="presParOf" srcId="{CCB28E28-A5C6-4009-8110-1BF9A2881E53}" destId="{5BB51A21-D727-4B4C-B326-1AF97DC3B9BE}" srcOrd="2" destOrd="0" presId="urn:microsoft.com/office/officeart/2018/2/layout/IconLabelList"/>
    <dgm:cxn modelId="{2919C049-2525-4D80-8902-C7F9C765927A}" type="presParOf" srcId="{7B2FC16E-DBDD-4646-99DF-066286503EE5}" destId="{70DC1880-D546-450D-B79E-3D36C14156BF}" srcOrd="9" destOrd="0" presId="urn:microsoft.com/office/officeart/2018/2/layout/IconLabelList"/>
    <dgm:cxn modelId="{70B26E3D-943E-4B56-B18D-F80946620C22}" type="presParOf" srcId="{7B2FC16E-DBDD-4646-99DF-066286503EE5}" destId="{E493D475-4D12-46B3-BFB3-E632CDE519C2}" srcOrd="10" destOrd="0" presId="urn:microsoft.com/office/officeart/2018/2/layout/IconLabelList"/>
    <dgm:cxn modelId="{8C339268-C717-41D0-B599-429C6CD71673}" type="presParOf" srcId="{E493D475-4D12-46B3-BFB3-E632CDE519C2}" destId="{FDDC5E5B-7AAB-402E-A76D-7D26B6BB64AB}" srcOrd="0" destOrd="0" presId="urn:microsoft.com/office/officeart/2018/2/layout/IconLabelList"/>
    <dgm:cxn modelId="{22323C37-003D-4D4E-B6C4-508E13890D1A}" type="presParOf" srcId="{E493D475-4D12-46B3-BFB3-E632CDE519C2}" destId="{F4D1A767-48F7-46D7-A59F-973A0E92D192}" srcOrd="1" destOrd="0" presId="urn:microsoft.com/office/officeart/2018/2/layout/IconLabelList"/>
    <dgm:cxn modelId="{F77AF2D0-4C87-47B8-BC75-23D2C68CF3FE}" type="presParOf" srcId="{E493D475-4D12-46B3-BFB3-E632CDE519C2}" destId="{C43D800E-63F7-45AF-BA00-72486ABDD920}"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46A4AF-5426-49CB-9A4E-57E31740B025}"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4E5446A-9711-4637-9351-587E42D1B13A}">
      <dgm:prSet/>
      <dgm:spPr/>
      <dgm:t>
        <a:bodyPr/>
        <a:lstStyle/>
        <a:p>
          <a:pPr>
            <a:defRPr cap="all"/>
          </a:pPr>
          <a:r>
            <a:rPr lang="en-US"/>
            <a:t>Tech-support: fake 'virus' pop-ups or calls asking for remote access or payment</a:t>
          </a:r>
        </a:p>
      </dgm:t>
    </dgm:pt>
    <dgm:pt modelId="{174B50C4-D526-4099-B85A-557CA2BBC108}" type="parTrans" cxnId="{8C2D9803-0CEF-44AA-89D2-092276B18D62}">
      <dgm:prSet/>
      <dgm:spPr/>
      <dgm:t>
        <a:bodyPr/>
        <a:lstStyle/>
        <a:p>
          <a:endParaRPr lang="en-US"/>
        </a:p>
      </dgm:t>
    </dgm:pt>
    <dgm:pt modelId="{C32CA462-70AD-47CD-BFF3-75908989F882}" type="sibTrans" cxnId="{8C2D9803-0CEF-44AA-89D2-092276B18D62}">
      <dgm:prSet/>
      <dgm:spPr/>
      <dgm:t>
        <a:bodyPr/>
        <a:lstStyle/>
        <a:p>
          <a:endParaRPr lang="en-US"/>
        </a:p>
      </dgm:t>
    </dgm:pt>
    <dgm:pt modelId="{8B9F09AB-7B7C-4E78-AD77-7D2E8F82C55C}">
      <dgm:prSet/>
      <dgm:spPr/>
      <dgm:t>
        <a:bodyPr/>
        <a:lstStyle/>
        <a:p>
          <a:pPr>
            <a:defRPr cap="all"/>
          </a:pPr>
          <a:r>
            <a:rPr lang="en-US"/>
            <a:t>Government impersonation: IRS, Social Security, or Medicare demanding urgent payment</a:t>
          </a:r>
        </a:p>
      </dgm:t>
    </dgm:pt>
    <dgm:pt modelId="{D7962BEA-9DED-4693-B8B7-43A5ADA6F057}" type="parTrans" cxnId="{D383252A-DC20-46CE-BC76-2434A9A76A4C}">
      <dgm:prSet/>
      <dgm:spPr/>
      <dgm:t>
        <a:bodyPr/>
        <a:lstStyle/>
        <a:p>
          <a:endParaRPr lang="en-US"/>
        </a:p>
      </dgm:t>
    </dgm:pt>
    <dgm:pt modelId="{0E24661A-022A-44AA-BBD3-D95C476298E0}" type="sibTrans" cxnId="{D383252A-DC20-46CE-BC76-2434A9A76A4C}">
      <dgm:prSet/>
      <dgm:spPr/>
      <dgm:t>
        <a:bodyPr/>
        <a:lstStyle/>
        <a:p>
          <a:endParaRPr lang="en-US"/>
        </a:p>
      </dgm:t>
    </dgm:pt>
    <dgm:pt modelId="{76A33812-BEAA-4F7B-B5CB-390B2E5F8B8A}">
      <dgm:prSet/>
      <dgm:spPr/>
      <dgm:t>
        <a:bodyPr/>
        <a:lstStyle/>
        <a:p>
          <a:pPr>
            <a:defRPr cap="all"/>
          </a:pPr>
          <a:r>
            <a:rPr lang="en-US"/>
            <a:t>Romance: online 'partners' who profess love fast, then ask for money</a:t>
          </a:r>
        </a:p>
      </dgm:t>
    </dgm:pt>
    <dgm:pt modelId="{DC52FCC8-1FB7-4232-AB78-F170DCC93CCB}" type="parTrans" cxnId="{433D3BC3-71DB-45E7-BD6F-5BC9FA8833AC}">
      <dgm:prSet/>
      <dgm:spPr/>
      <dgm:t>
        <a:bodyPr/>
        <a:lstStyle/>
        <a:p>
          <a:endParaRPr lang="en-US"/>
        </a:p>
      </dgm:t>
    </dgm:pt>
    <dgm:pt modelId="{E6E44B3A-B780-4162-9F93-F19A490D963A}" type="sibTrans" cxnId="{433D3BC3-71DB-45E7-BD6F-5BC9FA8833AC}">
      <dgm:prSet/>
      <dgm:spPr/>
      <dgm:t>
        <a:bodyPr/>
        <a:lstStyle/>
        <a:p>
          <a:endParaRPr lang="en-US"/>
        </a:p>
      </dgm:t>
    </dgm:pt>
    <dgm:pt modelId="{08835E89-2D8C-4CB4-9549-BC07AEF1DD01}">
      <dgm:prSet/>
      <dgm:spPr/>
      <dgm:t>
        <a:bodyPr/>
        <a:lstStyle/>
        <a:p>
          <a:pPr>
            <a:defRPr cap="all"/>
          </a:pPr>
          <a:r>
            <a:rPr lang="en-US"/>
            <a:t>Prize &amp; lottery: 'you won' — but must pay fees or taxes first</a:t>
          </a:r>
        </a:p>
      </dgm:t>
    </dgm:pt>
    <dgm:pt modelId="{68AE62F3-D108-4EE8-B9E6-8EA7434F9CED}" type="parTrans" cxnId="{46B63EEF-3033-4C40-B7C0-E7DC77FCC587}">
      <dgm:prSet/>
      <dgm:spPr/>
      <dgm:t>
        <a:bodyPr/>
        <a:lstStyle/>
        <a:p>
          <a:endParaRPr lang="en-US"/>
        </a:p>
      </dgm:t>
    </dgm:pt>
    <dgm:pt modelId="{F9B7EDF0-85CF-4995-91B0-359C6B346E41}" type="sibTrans" cxnId="{46B63EEF-3033-4C40-B7C0-E7DC77FCC587}">
      <dgm:prSet/>
      <dgm:spPr/>
      <dgm:t>
        <a:bodyPr/>
        <a:lstStyle/>
        <a:p>
          <a:endParaRPr lang="en-US"/>
        </a:p>
      </dgm:t>
    </dgm:pt>
    <dgm:pt modelId="{9689543F-7348-452A-BD19-D869C178BCE0}">
      <dgm:prSet/>
      <dgm:spPr/>
      <dgm:t>
        <a:bodyPr/>
        <a:lstStyle/>
        <a:p>
          <a:pPr>
            <a:defRPr cap="all"/>
          </a:pPr>
          <a:r>
            <a:rPr lang="en-US"/>
            <a:t>Investment &amp; crypto: guaranteed high returns — about half of 2025's reported losses</a:t>
          </a:r>
        </a:p>
      </dgm:t>
    </dgm:pt>
    <dgm:pt modelId="{8C470721-1AA0-4E4F-BDF2-A4B2DBDA3787}" type="parTrans" cxnId="{E29CECD9-56E1-4196-9E04-D4785E18ADC4}">
      <dgm:prSet/>
      <dgm:spPr/>
      <dgm:t>
        <a:bodyPr/>
        <a:lstStyle/>
        <a:p>
          <a:endParaRPr lang="en-US"/>
        </a:p>
      </dgm:t>
    </dgm:pt>
    <dgm:pt modelId="{0C048599-9CFA-4E98-94B8-DF3C6A6C004D}" type="sibTrans" cxnId="{E29CECD9-56E1-4196-9E04-D4785E18ADC4}">
      <dgm:prSet/>
      <dgm:spPr/>
      <dgm:t>
        <a:bodyPr/>
        <a:lstStyle/>
        <a:p>
          <a:endParaRPr lang="en-US"/>
        </a:p>
      </dgm:t>
    </dgm:pt>
    <dgm:pt modelId="{BA7E5B6D-6D7D-4EE7-B94E-C76D2B9C6A0D}">
      <dgm:prSet/>
      <dgm:spPr/>
      <dgm:t>
        <a:bodyPr/>
        <a:lstStyle/>
        <a:p>
          <a:pPr>
            <a:defRPr cap="all"/>
          </a:pPr>
          <a:r>
            <a:rPr lang="en-US"/>
            <a:t>Red flags in all of them: urgency, secrecy, and payment by gift card, wire, or crypto</a:t>
          </a:r>
        </a:p>
      </dgm:t>
    </dgm:pt>
    <dgm:pt modelId="{1E55B5CA-6AED-421D-BFC9-A424036ED326}" type="parTrans" cxnId="{8AF81EB9-D19D-4696-BF24-CE388F81095F}">
      <dgm:prSet/>
      <dgm:spPr/>
      <dgm:t>
        <a:bodyPr/>
        <a:lstStyle/>
        <a:p>
          <a:endParaRPr lang="en-US"/>
        </a:p>
      </dgm:t>
    </dgm:pt>
    <dgm:pt modelId="{8F7DCE14-FEA7-4490-97D6-0A485F472DDF}" type="sibTrans" cxnId="{8AF81EB9-D19D-4696-BF24-CE388F81095F}">
      <dgm:prSet/>
      <dgm:spPr/>
      <dgm:t>
        <a:bodyPr/>
        <a:lstStyle/>
        <a:p>
          <a:endParaRPr lang="en-US"/>
        </a:p>
      </dgm:t>
    </dgm:pt>
    <dgm:pt modelId="{661B5C7F-CE9B-485B-8E2E-6F764DDDD10C}" type="pres">
      <dgm:prSet presAssocID="{0646A4AF-5426-49CB-9A4E-57E31740B025}" presName="root" presStyleCnt="0">
        <dgm:presLayoutVars>
          <dgm:dir/>
          <dgm:resizeHandles val="exact"/>
        </dgm:presLayoutVars>
      </dgm:prSet>
      <dgm:spPr/>
    </dgm:pt>
    <dgm:pt modelId="{82BF27A2-FABB-4972-A45B-8509D796D8ED}" type="pres">
      <dgm:prSet presAssocID="{04E5446A-9711-4637-9351-587E42D1B13A}" presName="compNode" presStyleCnt="0"/>
      <dgm:spPr/>
    </dgm:pt>
    <dgm:pt modelId="{5A126278-D9D4-49B5-8666-DA92CAB334EF}" type="pres">
      <dgm:prSet presAssocID="{04E5446A-9711-4637-9351-587E42D1B13A}" presName="iconBgRect" presStyleLbl="bgShp" presStyleIdx="0" presStyleCnt="6"/>
      <dgm:spPr>
        <a:prstGeom prst="round2DiagRect">
          <a:avLst>
            <a:gd name="adj1" fmla="val 29727"/>
            <a:gd name="adj2" fmla="val 0"/>
          </a:avLst>
        </a:prstGeom>
      </dgm:spPr>
    </dgm:pt>
    <dgm:pt modelId="{487512F0-4BC1-454B-9040-52BD2B379723}" type="pres">
      <dgm:prSet presAssocID="{04E5446A-9711-4637-9351-587E42D1B13A}"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rogrammer"/>
        </a:ext>
      </dgm:extLst>
    </dgm:pt>
    <dgm:pt modelId="{9D5A0870-992F-4150-8B6A-AC683922C8EB}" type="pres">
      <dgm:prSet presAssocID="{04E5446A-9711-4637-9351-587E42D1B13A}" presName="spaceRect" presStyleCnt="0"/>
      <dgm:spPr/>
    </dgm:pt>
    <dgm:pt modelId="{394D9495-B2EC-4D9B-91E7-4A90F18E6064}" type="pres">
      <dgm:prSet presAssocID="{04E5446A-9711-4637-9351-587E42D1B13A}" presName="textRect" presStyleLbl="revTx" presStyleIdx="0" presStyleCnt="6">
        <dgm:presLayoutVars>
          <dgm:chMax val="1"/>
          <dgm:chPref val="1"/>
        </dgm:presLayoutVars>
      </dgm:prSet>
      <dgm:spPr/>
    </dgm:pt>
    <dgm:pt modelId="{76270BCA-B30E-400E-AED5-15B4C659A172}" type="pres">
      <dgm:prSet presAssocID="{C32CA462-70AD-47CD-BFF3-75908989F882}" presName="sibTrans" presStyleCnt="0"/>
      <dgm:spPr/>
    </dgm:pt>
    <dgm:pt modelId="{01591121-2879-4853-86E2-14D8AF15757D}" type="pres">
      <dgm:prSet presAssocID="{8B9F09AB-7B7C-4E78-AD77-7D2E8F82C55C}" presName="compNode" presStyleCnt="0"/>
      <dgm:spPr/>
    </dgm:pt>
    <dgm:pt modelId="{355B2E35-C621-4814-B7F2-01D70F2FD30D}" type="pres">
      <dgm:prSet presAssocID="{8B9F09AB-7B7C-4E78-AD77-7D2E8F82C55C}" presName="iconBgRect" presStyleLbl="bgShp" presStyleIdx="1" presStyleCnt="6"/>
      <dgm:spPr>
        <a:prstGeom prst="round2DiagRect">
          <a:avLst>
            <a:gd name="adj1" fmla="val 29727"/>
            <a:gd name="adj2" fmla="val 0"/>
          </a:avLst>
        </a:prstGeom>
      </dgm:spPr>
    </dgm:pt>
    <dgm:pt modelId="{04AD74A0-1224-494B-82E7-54F384BCF76B}" type="pres">
      <dgm:prSet presAssocID="{8B9F09AB-7B7C-4E78-AD77-7D2E8F82C55C}"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k"/>
        </a:ext>
      </dgm:extLst>
    </dgm:pt>
    <dgm:pt modelId="{BF97479B-6913-4A0A-AB7E-21C83678D6F1}" type="pres">
      <dgm:prSet presAssocID="{8B9F09AB-7B7C-4E78-AD77-7D2E8F82C55C}" presName="spaceRect" presStyleCnt="0"/>
      <dgm:spPr/>
    </dgm:pt>
    <dgm:pt modelId="{FC1AC164-6A81-4B91-A3BF-EF7659B1BD46}" type="pres">
      <dgm:prSet presAssocID="{8B9F09AB-7B7C-4E78-AD77-7D2E8F82C55C}" presName="textRect" presStyleLbl="revTx" presStyleIdx="1" presStyleCnt="6">
        <dgm:presLayoutVars>
          <dgm:chMax val="1"/>
          <dgm:chPref val="1"/>
        </dgm:presLayoutVars>
      </dgm:prSet>
      <dgm:spPr/>
    </dgm:pt>
    <dgm:pt modelId="{0649BEA3-37B6-4020-BDC3-8A062F7FCD0D}" type="pres">
      <dgm:prSet presAssocID="{0E24661A-022A-44AA-BBD3-D95C476298E0}" presName="sibTrans" presStyleCnt="0"/>
      <dgm:spPr/>
    </dgm:pt>
    <dgm:pt modelId="{2CA57795-F477-4238-970D-8D5A15320951}" type="pres">
      <dgm:prSet presAssocID="{76A33812-BEAA-4F7B-B5CB-390B2E5F8B8A}" presName="compNode" presStyleCnt="0"/>
      <dgm:spPr/>
    </dgm:pt>
    <dgm:pt modelId="{A5DD2A5A-6557-4836-93D0-2A4E482EADDE}" type="pres">
      <dgm:prSet presAssocID="{76A33812-BEAA-4F7B-B5CB-390B2E5F8B8A}" presName="iconBgRect" presStyleLbl="bgShp" presStyleIdx="2" presStyleCnt="6"/>
      <dgm:spPr>
        <a:prstGeom prst="round2DiagRect">
          <a:avLst>
            <a:gd name="adj1" fmla="val 29727"/>
            <a:gd name="adj2" fmla="val 0"/>
          </a:avLst>
        </a:prstGeom>
      </dgm:spPr>
    </dgm:pt>
    <dgm:pt modelId="{3FEBAC83-8BBB-418D-B9E8-46FBDBE60630}" type="pres">
      <dgm:prSet presAssocID="{76A33812-BEAA-4F7B-B5CB-390B2E5F8B8A}"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Heart Lock"/>
        </a:ext>
      </dgm:extLst>
    </dgm:pt>
    <dgm:pt modelId="{0CC74140-F8C1-4E39-AD67-E462AB3655BB}" type="pres">
      <dgm:prSet presAssocID="{76A33812-BEAA-4F7B-B5CB-390B2E5F8B8A}" presName="spaceRect" presStyleCnt="0"/>
      <dgm:spPr/>
    </dgm:pt>
    <dgm:pt modelId="{6D6667E7-FD6D-4C52-A085-2A2802B57228}" type="pres">
      <dgm:prSet presAssocID="{76A33812-BEAA-4F7B-B5CB-390B2E5F8B8A}" presName="textRect" presStyleLbl="revTx" presStyleIdx="2" presStyleCnt="6">
        <dgm:presLayoutVars>
          <dgm:chMax val="1"/>
          <dgm:chPref val="1"/>
        </dgm:presLayoutVars>
      </dgm:prSet>
      <dgm:spPr/>
    </dgm:pt>
    <dgm:pt modelId="{D8EC3738-E646-4224-B2CE-F9CC07314EEA}" type="pres">
      <dgm:prSet presAssocID="{E6E44B3A-B780-4162-9F93-F19A490D963A}" presName="sibTrans" presStyleCnt="0"/>
      <dgm:spPr/>
    </dgm:pt>
    <dgm:pt modelId="{DBF19B37-348A-4FE3-AC36-FA3968A41563}" type="pres">
      <dgm:prSet presAssocID="{08835E89-2D8C-4CB4-9549-BC07AEF1DD01}" presName="compNode" presStyleCnt="0"/>
      <dgm:spPr/>
    </dgm:pt>
    <dgm:pt modelId="{2FDC6F33-FDB3-42C2-A038-A92865B687EB}" type="pres">
      <dgm:prSet presAssocID="{08835E89-2D8C-4CB4-9549-BC07AEF1DD01}" presName="iconBgRect" presStyleLbl="bgShp" presStyleIdx="3" presStyleCnt="6"/>
      <dgm:spPr>
        <a:prstGeom prst="round2DiagRect">
          <a:avLst>
            <a:gd name="adj1" fmla="val 29727"/>
            <a:gd name="adj2" fmla="val 0"/>
          </a:avLst>
        </a:prstGeom>
      </dgm:spPr>
    </dgm:pt>
    <dgm:pt modelId="{6BAFF70D-BBD6-471D-B2D7-5631BBFAE3F6}" type="pres">
      <dgm:prSet presAssocID="{08835E89-2D8C-4CB4-9549-BC07AEF1DD01}"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iggy Bank"/>
        </a:ext>
      </dgm:extLst>
    </dgm:pt>
    <dgm:pt modelId="{5DD688DE-2AEE-46E0-9C63-00921EB0E3F0}" type="pres">
      <dgm:prSet presAssocID="{08835E89-2D8C-4CB4-9549-BC07AEF1DD01}" presName="spaceRect" presStyleCnt="0"/>
      <dgm:spPr/>
    </dgm:pt>
    <dgm:pt modelId="{2822BA38-0C63-48CF-A358-4B4F4A61AAD1}" type="pres">
      <dgm:prSet presAssocID="{08835E89-2D8C-4CB4-9549-BC07AEF1DD01}" presName="textRect" presStyleLbl="revTx" presStyleIdx="3" presStyleCnt="6">
        <dgm:presLayoutVars>
          <dgm:chMax val="1"/>
          <dgm:chPref val="1"/>
        </dgm:presLayoutVars>
      </dgm:prSet>
      <dgm:spPr/>
    </dgm:pt>
    <dgm:pt modelId="{C38C2B43-2F9E-4BF3-B854-AAE3612D2188}" type="pres">
      <dgm:prSet presAssocID="{F9B7EDF0-85CF-4995-91B0-359C6B346E41}" presName="sibTrans" presStyleCnt="0"/>
      <dgm:spPr/>
    </dgm:pt>
    <dgm:pt modelId="{CACA3EAA-FA6B-44BA-A142-1757D9708CA2}" type="pres">
      <dgm:prSet presAssocID="{9689543F-7348-452A-BD19-D869C178BCE0}" presName="compNode" presStyleCnt="0"/>
      <dgm:spPr/>
    </dgm:pt>
    <dgm:pt modelId="{EB18E7FF-E701-427D-A7DE-17C45BA70548}" type="pres">
      <dgm:prSet presAssocID="{9689543F-7348-452A-BD19-D869C178BCE0}" presName="iconBgRect" presStyleLbl="bgShp" presStyleIdx="4" presStyleCnt="6"/>
      <dgm:spPr>
        <a:prstGeom prst="round2DiagRect">
          <a:avLst>
            <a:gd name="adj1" fmla="val 29727"/>
            <a:gd name="adj2" fmla="val 0"/>
          </a:avLst>
        </a:prstGeom>
      </dgm:spPr>
    </dgm:pt>
    <dgm:pt modelId="{221CC40C-B1E7-4C03-914A-F24D27251EF2}" type="pres">
      <dgm:prSet presAssocID="{9689543F-7348-452A-BD19-D869C178BCE0}"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Safe"/>
        </a:ext>
      </dgm:extLst>
    </dgm:pt>
    <dgm:pt modelId="{85D4F630-40D7-4012-97D5-EDCB32263A7C}" type="pres">
      <dgm:prSet presAssocID="{9689543F-7348-452A-BD19-D869C178BCE0}" presName="spaceRect" presStyleCnt="0"/>
      <dgm:spPr/>
    </dgm:pt>
    <dgm:pt modelId="{9B3F5425-951E-4807-81A8-CD7233254E25}" type="pres">
      <dgm:prSet presAssocID="{9689543F-7348-452A-BD19-D869C178BCE0}" presName="textRect" presStyleLbl="revTx" presStyleIdx="4" presStyleCnt="6">
        <dgm:presLayoutVars>
          <dgm:chMax val="1"/>
          <dgm:chPref val="1"/>
        </dgm:presLayoutVars>
      </dgm:prSet>
      <dgm:spPr/>
    </dgm:pt>
    <dgm:pt modelId="{D00F6736-85D7-4023-9B66-723F3B186CAD}" type="pres">
      <dgm:prSet presAssocID="{0C048599-9CFA-4E98-94B8-DF3C6A6C004D}" presName="sibTrans" presStyleCnt="0"/>
      <dgm:spPr/>
    </dgm:pt>
    <dgm:pt modelId="{7C13E3F9-7F57-45E6-9A37-D53064E4DE68}" type="pres">
      <dgm:prSet presAssocID="{BA7E5B6D-6D7D-4EE7-B94E-C76D2B9C6A0D}" presName="compNode" presStyleCnt="0"/>
      <dgm:spPr/>
    </dgm:pt>
    <dgm:pt modelId="{8792251E-C340-49A7-896B-3855AA3F93A5}" type="pres">
      <dgm:prSet presAssocID="{BA7E5B6D-6D7D-4EE7-B94E-C76D2B9C6A0D}" presName="iconBgRect" presStyleLbl="bgShp" presStyleIdx="5" presStyleCnt="6"/>
      <dgm:spPr>
        <a:prstGeom prst="round2DiagRect">
          <a:avLst>
            <a:gd name="adj1" fmla="val 29727"/>
            <a:gd name="adj2" fmla="val 0"/>
          </a:avLst>
        </a:prstGeom>
      </dgm:spPr>
    </dgm:pt>
    <dgm:pt modelId="{17B40679-96D8-4213-ADF0-483C62354AF7}" type="pres">
      <dgm:prSet presAssocID="{BA7E5B6D-6D7D-4EE7-B94E-C76D2B9C6A0D}"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lag"/>
        </a:ext>
      </dgm:extLst>
    </dgm:pt>
    <dgm:pt modelId="{42F68E9D-2E84-4AC4-A8A8-15E2E44D3E16}" type="pres">
      <dgm:prSet presAssocID="{BA7E5B6D-6D7D-4EE7-B94E-C76D2B9C6A0D}" presName="spaceRect" presStyleCnt="0"/>
      <dgm:spPr/>
    </dgm:pt>
    <dgm:pt modelId="{6745DE98-7FB0-4B2E-AB97-8A38DC6FF4DD}" type="pres">
      <dgm:prSet presAssocID="{BA7E5B6D-6D7D-4EE7-B94E-C76D2B9C6A0D}" presName="textRect" presStyleLbl="revTx" presStyleIdx="5" presStyleCnt="6">
        <dgm:presLayoutVars>
          <dgm:chMax val="1"/>
          <dgm:chPref val="1"/>
        </dgm:presLayoutVars>
      </dgm:prSet>
      <dgm:spPr/>
    </dgm:pt>
  </dgm:ptLst>
  <dgm:cxnLst>
    <dgm:cxn modelId="{8C2D9803-0CEF-44AA-89D2-092276B18D62}" srcId="{0646A4AF-5426-49CB-9A4E-57E31740B025}" destId="{04E5446A-9711-4637-9351-587E42D1B13A}" srcOrd="0" destOrd="0" parTransId="{174B50C4-D526-4099-B85A-557CA2BBC108}" sibTransId="{C32CA462-70AD-47CD-BFF3-75908989F882}"/>
    <dgm:cxn modelId="{F8984A0C-1450-4BD4-934C-822ED6CBEC0D}" type="presOf" srcId="{04E5446A-9711-4637-9351-587E42D1B13A}" destId="{394D9495-B2EC-4D9B-91E7-4A90F18E6064}" srcOrd="0" destOrd="0" presId="urn:microsoft.com/office/officeart/2018/5/layout/IconLeafLabelList"/>
    <dgm:cxn modelId="{E1829315-263D-438E-8DC4-728E17B47824}" type="presOf" srcId="{8B9F09AB-7B7C-4E78-AD77-7D2E8F82C55C}" destId="{FC1AC164-6A81-4B91-A3BF-EF7659B1BD46}" srcOrd="0" destOrd="0" presId="urn:microsoft.com/office/officeart/2018/5/layout/IconLeafLabelList"/>
    <dgm:cxn modelId="{D383252A-DC20-46CE-BC76-2434A9A76A4C}" srcId="{0646A4AF-5426-49CB-9A4E-57E31740B025}" destId="{8B9F09AB-7B7C-4E78-AD77-7D2E8F82C55C}" srcOrd="1" destOrd="0" parTransId="{D7962BEA-9DED-4693-B8B7-43A5ADA6F057}" sibTransId="{0E24661A-022A-44AA-BBD3-D95C476298E0}"/>
    <dgm:cxn modelId="{1AD6163A-C1D0-4CE7-8987-D3611241DD95}" type="presOf" srcId="{76A33812-BEAA-4F7B-B5CB-390B2E5F8B8A}" destId="{6D6667E7-FD6D-4C52-A085-2A2802B57228}" srcOrd="0" destOrd="0" presId="urn:microsoft.com/office/officeart/2018/5/layout/IconLeafLabelList"/>
    <dgm:cxn modelId="{832ABA51-B544-464D-9E5D-90DD1B8C999D}" type="presOf" srcId="{08835E89-2D8C-4CB4-9549-BC07AEF1DD01}" destId="{2822BA38-0C63-48CF-A358-4B4F4A61AAD1}" srcOrd="0" destOrd="0" presId="urn:microsoft.com/office/officeart/2018/5/layout/IconLeafLabelList"/>
    <dgm:cxn modelId="{00F5EA8E-5A2F-4348-8D72-262FF7568CD8}" type="presOf" srcId="{9689543F-7348-452A-BD19-D869C178BCE0}" destId="{9B3F5425-951E-4807-81A8-CD7233254E25}" srcOrd="0" destOrd="0" presId="urn:microsoft.com/office/officeart/2018/5/layout/IconLeafLabelList"/>
    <dgm:cxn modelId="{8AF81EB9-D19D-4696-BF24-CE388F81095F}" srcId="{0646A4AF-5426-49CB-9A4E-57E31740B025}" destId="{BA7E5B6D-6D7D-4EE7-B94E-C76D2B9C6A0D}" srcOrd="5" destOrd="0" parTransId="{1E55B5CA-6AED-421D-BFC9-A424036ED326}" sibTransId="{8F7DCE14-FEA7-4490-97D6-0A485F472DDF}"/>
    <dgm:cxn modelId="{433D3BC3-71DB-45E7-BD6F-5BC9FA8833AC}" srcId="{0646A4AF-5426-49CB-9A4E-57E31740B025}" destId="{76A33812-BEAA-4F7B-B5CB-390B2E5F8B8A}" srcOrd="2" destOrd="0" parTransId="{DC52FCC8-1FB7-4232-AB78-F170DCC93CCB}" sibTransId="{E6E44B3A-B780-4162-9F93-F19A490D963A}"/>
    <dgm:cxn modelId="{515E6DCF-907C-40BA-B427-59CA780586D5}" type="presOf" srcId="{0646A4AF-5426-49CB-9A4E-57E31740B025}" destId="{661B5C7F-CE9B-485B-8E2E-6F764DDDD10C}" srcOrd="0" destOrd="0" presId="urn:microsoft.com/office/officeart/2018/5/layout/IconLeafLabelList"/>
    <dgm:cxn modelId="{E29CECD9-56E1-4196-9E04-D4785E18ADC4}" srcId="{0646A4AF-5426-49CB-9A4E-57E31740B025}" destId="{9689543F-7348-452A-BD19-D869C178BCE0}" srcOrd="4" destOrd="0" parTransId="{8C470721-1AA0-4E4F-BDF2-A4B2DBDA3787}" sibTransId="{0C048599-9CFA-4E98-94B8-DF3C6A6C004D}"/>
    <dgm:cxn modelId="{46B63EEF-3033-4C40-B7C0-E7DC77FCC587}" srcId="{0646A4AF-5426-49CB-9A4E-57E31740B025}" destId="{08835E89-2D8C-4CB4-9549-BC07AEF1DD01}" srcOrd="3" destOrd="0" parTransId="{68AE62F3-D108-4EE8-B9E6-8EA7434F9CED}" sibTransId="{F9B7EDF0-85CF-4995-91B0-359C6B346E41}"/>
    <dgm:cxn modelId="{C8068FFE-F61D-4D22-AA6A-4A2B895C6EC0}" type="presOf" srcId="{BA7E5B6D-6D7D-4EE7-B94E-C76D2B9C6A0D}" destId="{6745DE98-7FB0-4B2E-AB97-8A38DC6FF4DD}" srcOrd="0" destOrd="0" presId="urn:microsoft.com/office/officeart/2018/5/layout/IconLeafLabelList"/>
    <dgm:cxn modelId="{1D1AB0F0-2DE7-4C1E-B0AA-E4B023E3EDF1}" type="presParOf" srcId="{661B5C7F-CE9B-485B-8E2E-6F764DDDD10C}" destId="{82BF27A2-FABB-4972-A45B-8509D796D8ED}" srcOrd="0" destOrd="0" presId="urn:microsoft.com/office/officeart/2018/5/layout/IconLeafLabelList"/>
    <dgm:cxn modelId="{75FB03A9-07FA-490E-AF39-5F0AD2A16483}" type="presParOf" srcId="{82BF27A2-FABB-4972-A45B-8509D796D8ED}" destId="{5A126278-D9D4-49B5-8666-DA92CAB334EF}" srcOrd="0" destOrd="0" presId="urn:microsoft.com/office/officeart/2018/5/layout/IconLeafLabelList"/>
    <dgm:cxn modelId="{72AF9765-85AE-49FE-BCE5-0EF4D8E939F5}" type="presParOf" srcId="{82BF27A2-FABB-4972-A45B-8509D796D8ED}" destId="{487512F0-4BC1-454B-9040-52BD2B379723}" srcOrd="1" destOrd="0" presId="urn:microsoft.com/office/officeart/2018/5/layout/IconLeafLabelList"/>
    <dgm:cxn modelId="{1676E7F6-F19E-4C06-BE32-ECCD21B15307}" type="presParOf" srcId="{82BF27A2-FABB-4972-A45B-8509D796D8ED}" destId="{9D5A0870-992F-4150-8B6A-AC683922C8EB}" srcOrd="2" destOrd="0" presId="urn:microsoft.com/office/officeart/2018/5/layout/IconLeafLabelList"/>
    <dgm:cxn modelId="{3980285A-DF7D-4E4F-A916-C76923559BAC}" type="presParOf" srcId="{82BF27A2-FABB-4972-A45B-8509D796D8ED}" destId="{394D9495-B2EC-4D9B-91E7-4A90F18E6064}" srcOrd="3" destOrd="0" presId="urn:microsoft.com/office/officeart/2018/5/layout/IconLeafLabelList"/>
    <dgm:cxn modelId="{D7DBCE73-1FB1-45B9-A74F-A729B72A8417}" type="presParOf" srcId="{661B5C7F-CE9B-485B-8E2E-6F764DDDD10C}" destId="{76270BCA-B30E-400E-AED5-15B4C659A172}" srcOrd="1" destOrd="0" presId="urn:microsoft.com/office/officeart/2018/5/layout/IconLeafLabelList"/>
    <dgm:cxn modelId="{E2FDF5C4-CEF2-4E98-8A02-3FA7C95B8939}" type="presParOf" srcId="{661B5C7F-CE9B-485B-8E2E-6F764DDDD10C}" destId="{01591121-2879-4853-86E2-14D8AF15757D}" srcOrd="2" destOrd="0" presId="urn:microsoft.com/office/officeart/2018/5/layout/IconLeafLabelList"/>
    <dgm:cxn modelId="{1D523F65-FD58-476C-9A71-D567597C2AF9}" type="presParOf" srcId="{01591121-2879-4853-86E2-14D8AF15757D}" destId="{355B2E35-C621-4814-B7F2-01D70F2FD30D}" srcOrd="0" destOrd="0" presId="urn:microsoft.com/office/officeart/2018/5/layout/IconLeafLabelList"/>
    <dgm:cxn modelId="{857DB37D-DE2C-4E63-992A-C12E93A5BABD}" type="presParOf" srcId="{01591121-2879-4853-86E2-14D8AF15757D}" destId="{04AD74A0-1224-494B-82E7-54F384BCF76B}" srcOrd="1" destOrd="0" presId="urn:microsoft.com/office/officeart/2018/5/layout/IconLeafLabelList"/>
    <dgm:cxn modelId="{ECBF1066-D201-42F5-BC6C-02A21AA3B9BF}" type="presParOf" srcId="{01591121-2879-4853-86E2-14D8AF15757D}" destId="{BF97479B-6913-4A0A-AB7E-21C83678D6F1}" srcOrd="2" destOrd="0" presId="urn:microsoft.com/office/officeart/2018/5/layout/IconLeafLabelList"/>
    <dgm:cxn modelId="{5B785B11-3BBD-49DD-8560-B89B63F1AE09}" type="presParOf" srcId="{01591121-2879-4853-86E2-14D8AF15757D}" destId="{FC1AC164-6A81-4B91-A3BF-EF7659B1BD46}" srcOrd="3" destOrd="0" presId="urn:microsoft.com/office/officeart/2018/5/layout/IconLeafLabelList"/>
    <dgm:cxn modelId="{F4FC3466-FBD0-4517-B325-C344B5B4E3CB}" type="presParOf" srcId="{661B5C7F-CE9B-485B-8E2E-6F764DDDD10C}" destId="{0649BEA3-37B6-4020-BDC3-8A062F7FCD0D}" srcOrd="3" destOrd="0" presId="urn:microsoft.com/office/officeart/2018/5/layout/IconLeafLabelList"/>
    <dgm:cxn modelId="{68595AD2-93E1-4D40-939E-1076724354BB}" type="presParOf" srcId="{661B5C7F-CE9B-485B-8E2E-6F764DDDD10C}" destId="{2CA57795-F477-4238-970D-8D5A15320951}" srcOrd="4" destOrd="0" presId="urn:microsoft.com/office/officeart/2018/5/layout/IconLeafLabelList"/>
    <dgm:cxn modelId="{003E2E2A-6473-43C7-A87A-377376F1F4D8}" type="presParOf" srcId="{2CA57795-F477-4238-970D-8D5A15320951}" destId="{A5DD2A5A-6557-4836-93D0-2A4E482EADDE}" srcOrd="0" destOrd="0" presId="urn:microsoft.com/office/officeart/2018/5/layout/IconLeafLabelList"/>
    <dgm:cxn modelId="{D3864C0D-3953-4EDA-A6EC-F1ACE2191AE6}" type="presParOf" srcId="{2CA57795-F477-4238-970D-8D5A15320951}" destId="{3FEBAC83-8BBB-418D-B9E8-46FBDBE60630}" srcOrd="1" destOrd="0" presId="urn:microsoft.com/office/officeart/2018/5/layout/IconLeafLabelList"/>
    <dgm:cxn modelId="{5046C2F9-3FFB-49F7-8D49-53A9662D8CFA}" type="presParOf" srcId="{2CA57795-F477-4238-970D-8D5A15320951}" destId="{0CC74140-F8C1-4E39-AD67-E462AB3655BB}" srcOrd="2" destOrd="0" presId="urn:microsoft.com/office/officeart/2018/5/layout/IconLeafLabelList"/>
    <dgm:cxn modelId="{9A75A5E8-B860-494E-BFF3-A6C030E361FE}" type="presParOf" srcId="{2CA57795-F477-4238-970D-8D5A15320951}" destId="{6D6667E7-FD6D-4C52-A085-2A2802B57228}" srcOrd="3" destOrd="0" presId="urn:microsoft.com/office/officeart/2018/5/layout/IconLeafLabelList"/>
    <dgm:cxn modelId="{3D04E106-9756-4EA4-B6CE-AC9DE10AEC6C}" type="presParOf" srcId="{661B5C7F-CE9B-485B-8E2E-6F764DDDD10C}" destId="{D8EC3738-E646-4224-B2CE-F9CC07314EEA}" srcOrd="5" destOrd="0" presId="urn:microsoft.com/office/officeart/2018/5/layout/IconLeafLabelList"/>
    <dgm:cxn modelId="{4F45A6DC-0F17-4B6C-A430-28D75304CA96}" type="presParOf" srcId="{661B5C7F-CE9B-485B-8E2E-6F764DDDD10C}" destId="{DBF19B37-348A-4FE3-AC36-FA3968A41563}" srcOrd="6" destOrd="0" presId="urn:microsoft.com/office/officeart/2018/5/layout/IconLeafLabelList"/>
    <dgm:cxn modelId="{828D5784-BEF6-475C-8305-E392097EDE71}" type="presParOf" srcId="{DBF19B37-348A-4FE3-AC36-FA3968A41563}" destId="{2FDC6F33-FDB3-42C2-A038-A92865B687EB}" srcOrd="0" destOrd="0" presId="urn:microsoft.com/office/officeart/2018/5/layout/IconLeafLabelList"/>
    <dgm:cxn modelId="{A16962C9-36CC-4E59-B2EA-174E8DFFB8B5}" type="presParOf" srcId="{DBF19B37-348A-4FE3-AC36-FA3968A41563}" destId="{6BAFF70D-BBD6-471D-B2D7-5631BBFAE3F6}" srcOrd="1" destOrd="0" presId="urn:microsoft.com/office/officeart/2018/5/layout/IconLeafLabelList"/>
    <dgm:cxn modelId="{349C99A0-9C29-45CB-9F67-AC56EFE1BAF7}" type="presParOf" srcId="{DBF19B37-348A-4FE3-AC36-FA3968A41563}" destId="{5DD688DE-2AEE-46E0-9C63-00921EB0E3F0}" srcOrd="2" destOrd="0" presId="urn:microsoft.com/office/officeart/2018/5/layout/IconLeafLabelList"/>
    <dgm:cxn modelId="{5272F95F-E452-43FF-89C5-9E2A0C141AD4}" type="presParOf" srcId="{DBF19B37-348A-4FE3-AC36-FA3968A41563}" destId="{2822BA38-0C63-48CF-A358-4B4F4A61AAD1}" srcOrd="3" destOrd="0" presId="urn:microsoft.com/office/officeart/2018/5/layout/IconLeafLabelList"/>
    <dgm:cxn modelId="{7B7572FC-CC03-4A50-AE05-B77DAF5D9B55}" type="presParOf" srcId="{661B5C7F-CE9B-485B-8E2E-6F764DDDD10C}" destId="{C38C2B43-2F9E-4BF3-B854-AAE3612D2188}" srcOrd="7" destOrd="0" presId="urn:microsoft.com/office/officeart/2018/5/layout/IconLeafLabelList"/>
    <dgm:cxn modelId="{C923E4DB-4AE2-4DC5-95CF-D646717A850C}" type="presParOf" srcId="{661B5C7F-CE9B-485B-8E2E-6F764DDDD10C}" destId="{CACA3EAA-FA6B-44BA-A142-1757D9708CA2}" srcOrd="8" destOrd="0" presId="urn:microsoft.com/office/officeart/2018/5/layout/IconLeafLabelList"/>
    <dgm:cxn modelId="{A2C6A4C3-DFCE-4247-8ED9-935406240C7C}" type="presParOf" srcId="{CACA3EAA-FA6B-44BA-A142-1757D9708CA2}" destId="{EB18E7FF-E701-427D-A7DE-17C45BA70548}" srcOrd="0" destOrd="0" presId="urn:microsoft.com/office/officeart/2018/5/layout/IconLeafLabelList"/>
    <dgm:cxn modelId="{0659635C-7D3A-473D-8D4A-7F12993223E9}" type="presParOf" srcId="{CACA3EAA-FA6B-44BA-A142-1757D9708CA2}" destId="{221CC40C-B1E7-4C03-914A-F24D27251EF2}" srcOrd="1" destOrd="0" presId="urn:microsoft.com/office/officeart/2018/5/layout/IconLeafLabelList"/>
    <dgm:cxn modelId="{E2707B27-E778-46C2-ADC2-68A8398C1EB5}" type="presParOf" srcId="{CACA3EAA-FA6B-44BA-A142-1757D9708CA2}" destId="{85D4F630-40D7-4012-97D5-EDCB32263A7C}" srcOrd="2" destOrd="0" presId="urn:microsoft.com/office/officeart/2018/5/layout/IconLeafLabelList"/>
    <dgm:cxn modelId="{7DEBBF25-BE8B-4270-9D03-5F47E759FC17}" type="presParOf" srcId="{CACA3EAA-FA6B-44BA-A142-1757D9708CA2}" destId="{9B3F5425-951E-4807-81A8-CD7233254E25}" srcOrd="3" destOrd="0" presId="urn:microsoft.com/office/officeart/2018/5/layout/IconLeafLabelList"/>
    <dgm:cxn modelId="{9CDBF37A-834C-47D1-A428-D500167FB1F0}" type="presParOf" srcId="{661B5C7F-CE9B-485B-8E2E-6F764DDDD10C}" destId="{D00F6736-85D7-4023-9B66-723F3B186CAD}" srcOrd="9" destOrd="0" presId="urn:microsoft.com/office/officeart/2018/5/layout/IconLeafLabelList"/>
    <dgm:cxn modelId="{F5FB4D1A-D4BB-432A-A567-D08219DDFE27}" type="presParOf" srcId="{661B5C7F-CE9B-485B-8E2E-6F764DDDD10C}" destId="{7C13E3F9-7F57-45E6-9A37-D53064E4DE68}" srcOrd="10" destOrd="0" presId="urn:microsoft.com/office/officeart/2018/5/layout/IconLeafLabelList"/>
    <dgm:cxn modelId="{EF87D563-AD94-4B62-8191-5C732D8D5221}" type="presParOf" srcId="{7C13E3F9-7F57-45E6-9A37-D53064E4DE68}" destId="{8792251E-C340-49A7-896B-3855AA3F93A5}" srcOrd="0" destOrd="0" presId="urn:microsoft.com/office/officeart/2018/5/layout/IconLeafLabelList"/>
    <dgm:cxn modelId="{3549F60A-D7D7-4A75-ABAB-C5227A2CE92F}" type="presParOf" srcId="{7C13E3F9-7F57-45E6-9A37-D53064E4DE68}" destId="{17B40679-96D8-4213-ADF0-483C62354AF7}" srcOrd="1" destOrd="0" presId="urn:microsoft.com/office/officeart/2018/5/layout/IconLeafLabelList"/>
    <dgm:cxn modelId="{8BA16378-4DBD-4FC9-837B-DAB735D1E9E6}" type="presParOf" srcId="{7C13E3F9-7F57-45E6-9A37-D53064E4DE68}" destId="{42F68E9D-2E84-4AC4-A8A8-15E2E44D3E16}" srcOrd="2" destOrd="0" presId="urn:microsoft.com/office/officeart/2018/5/layout/IconLeafLabelList"/>
    <dgm:cxn modelId="{7221AC4E-3A15-4395-BB57-1247A32B35D0}" type="presParOf" srcId="{7C13E3F9-7F57-45E6-9A37-D53064E4DE68}" destId="{6745DE98-7FB0-4B2E-AB97-8A38DC6FF4DD}" srcOrd="3" destOrd="0" presId="urn:microsoft.com/office/officeart/2018/5/layout/IconLeaf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7CA09F9-1253-4FC8-A198-7CA8E6B08756}" type="doc">
      <dgm:prSet loTypeId="urn:microsoft.com/office/officeart/2016/7/layout/BasicLinearProcessNumbered" loCatId="process" qsTypeId="urn:microsoft.com/office/officeart/2005/8/quickstyle/simple4" qsCatId="simple" csTypeId="urn:microsoft.com/office/officeart/2005/8/colors/colorful1" csCatId="colorful"/>
      <dgm:spPr/>
      <dgm:t>
        <a:bodyPr/>
        <a:lstStyle/>
        <a:p>
          <a:endParaRPr lang="en-US"/>
        </a:p>
      </dgm:t>
    </dgm:pt>
    <dgm:pt modelId="{CE48A746-14AA-45B9-89A3-73B54AF5AE87}">
      <dgm:prSet/>
      <dgm:spPr/>
      <dgm:t>
        <a:bodyPr/>
        <a:lstStyle/>
        <a:p>
          <a:r>
            <a:rPr lang="en-US"/>
            <a:t>Lock every device with a PIN, fingerprint, or face — your phone is a key to your whole life</a:t>
          </a:r>
        </a:p>
      </dgm:t>
    </dgm:pt>
    <dgm:pt modelId="{CD880F57-F603-411D-8F93-9A086EDD3DCA}" type="parTrans" cxnId="{196B6A5F-8253-437C-95A1-93B92FD4DF94}">
      <dgm:prSet/>
      <dgm:spPr/>
      <dgm:t>
        <a:bodyPr/>
        <a:lstStyle/>
        <a:p>
          <a:endParaRPr lang="en-US"/>
        </a:p>
      </dgm:t>
    </dgm:pt>
    <dgm:pt modelId="{88F31014-3D3F-4B8F-BF03-9536008735CD}" type="sibTrans" cxnId="{196B6A5F-8253-437C-95A1-93B92FD4DF94}">
      <dgm:prSet phldrT="1" phldr="0"/>
      <dgm:spPr/>
      <dgm:t>
        <a:bodyPr/>
        <a:lstStyle/>
        <a:p>
          <a:r>
            <a:rPr lang="en-US"/>
            <a:t>1</a:t>
          </a:r>
        </a:p>
      </dgm:t>
    </dgm:pt>
    <dgm:pt modelId="{4DED8B57-994D-487C-8CFA-CAD54F316CF7}">
      <dgm:prSet/>
      <dgm:spPr/>
      <dgm:t>
        <a:bodyPr/>
        <a:lstStyle/>
        <a:p>
          <a:r>
            <a:rPr lang="en-US"/>
            <a:t>Keep phones and computers updated — updates patch security holes</a:t>
          </a:r>
        </a:p>
      </dgm:t>
    </dgm:pt>
    <dgm:pt modelId="{30BABC1F-85D1-46CC-BB8A-C7286345A593}" type="parTrans" cxnId="{FECCF798-1865-492A-AFC7-6A5B74595327}">
      <dgm:prSet/>
      <dgm:spPr/>
      <dgm:t>
        <a:bodyPr/>
        <a:lstStyle/>
        <a:p>
          <a:endParaRPr lang="en-US"/>
        </a:p>
      </dgm:t>
    </dgm:pt>
    <dgm:pt modelId="{D33175C4-7168-4401-A816-A2B0A5883E89}" type="sibTrans" cxnId="{FECCF798-1865-492A-AFC7-6A5B74595327}">
      <dgm:prSet phldrT="2" phldr="0"/>
      <dgm:spPr/>
      <dgm:t>
        <a:bodyPr/>
        <a:lstStyle/>
        <a:p>
          <a:r>
            <a:rPr lang="en-US"/>
            <a:t>2</a:t>
          </a:r>
        </a:p>
      </dgm:t>
    </dgm:pt>
    <dgm:pt modelId="{4B6FB978-CFA5-4AAD-A8E3-C009193281D2}">
      <dgm:prSet/>
      <dgm:spPr/>
      <dgm:t>
        <a:bodyPr/>
        <a:lstStyle/>
        <a:p>
          <a:r>
            <a:rPr lang="en-US"/>
            <a:t>Turn on 'Find My Device' so you can locate and remotely wipe if lost or stolen</a:t>
          </a:r>
        </a:p>
      </dgm:t>
    </dgm:pt>
    <dgm:pt modelId="{32E53159-D5F4-4CAF-A497-EC46130CB145}" type="parTrans" cxnId="{0CDCE22D-389E-471E-98C4-AEC12C48BCFE}">
      <dgm:prSet/>
      <dgm:spPr/>
      <dgm:t>
        <a:bodyPr/>
        <a:lstStyle/>
        <a:p>
          <a:endParaRPr lang="en-US"/>
        </a:p>
      </dgm:t>
    </dgm:pt>
    <dgm:pt modelId="{4F222AF5-AB96-439D-AF1F-211E5BD97571}" type="sibTrans" cxnId="{0CDCE22D-389E-471E-98C4-AEC12C48BCFE}">
      <dgm:prSet phldrT="3" phldr="0"/>
      <dgm:spPr/>
      <dgm:t>
        <a:bodyPr/>
        <a:lstStyle/>
        <a:p>
          <a:r>
            <a:rPr lang="en-US"/>
            <a:t>3</a:t>
          </a:r>
        </a:p>
      </dgm:t>
    </dgm:pt>
    <dgm:pt modelId="{9FF688DA-4D79-4CE5-B8D7-63959C91450D}">
      <dgm:prSet/>
      <dgm:spPr/>
      <dgm:t>
        <a:bodyPr/>
        <a:lstStyle/>
        <a:p>
          <a:r>
            <a:rPr lang="en-US"/>
            <a:t>Avoid public USB charging ports ('juice jacking') — use your own plug or a power bank</a:t>
          </a:r>
        </a:p>
      </dgm:t>
    </dgm:pt>
    <dgm:pt modelId="{7DA649A6-5E3F-451B-A5C8-0715ADFD2594}" type="parTrans" cxnId="{7C3AD6FC-9C6D-4D11-AB6F-3D215A41513B}">
      <dgm:prSet/>
      <dgm:spPr/>
      <dgm:t>
        <a:bodyPr/>
        <a:lstStyle/>
        <a:p>
          <a:endParaRPr lang="en-US"/>
        </a:p>
      </dgm:t>
    </dgm:pt>
    <dgm:pt modelId="{44620B5A-DBCF-43BE-8030-BECF54399B96}" type="sibTrans" cxnId="{7C3AD6FC-9C6D-4D11-AB6F-3D215A41513B}">
      <dgm:prSet phldrT="4" phldr="0"/>
      <dgm:spPr/>
      <dgm:t>
        <a:bodyPr/>
        <a:lstStyle/>
        <a:p>
          <a:r>
            <a:rPr lang="en-US"/>
            <a:t>4</a:t>
          </a:r>
        </a:p>
      </dgm:t>
    </dgm:pt>
    <dgm:pt modelId="{A70BDFFD-0955-466E-8A16-D16872A42BF1}">
      <dgm:prSet/>
      <dgm:spPr/>
      <dgm:t>
        <a:bodyPr/>
        <a:lstStyle/>
        <a:p>
          <a:r>
            <a:rPr lang="en-US"/>
            <a:t>Install apps only from official stores; review the permissions they ask for</a:t>
          </a:r>
        </a:p>
      </dgm:t>
    </dgm:pt>
    <dgm:pt modelId="{28BBF5C4-A447-4CF9-91B5-A51D8261EEFF}" type="parTrans" cxnId="{DDDA61F0-07AA-4254-BC96-1BBDCDE5F793}">
      <dgm:prSet/>
      <dgm:spPr/>
      <dgm:t>
        <a:bodyPr/>
        <a:lstStyle/>
        <a:p>
          <a:endParaRPr lang="en-US"/>
        </a:p>
      </dgm:t>
    </dgm:pt>
    <dgm:pt modelId="{40145778-9A98-4AD2-8689-B9820FE79699}" type="sibTrans" cxnId="{DDDA61F0-07AA-4254-BC96-1BBDCDE5F793}">
      <dgm:prSet phldrT="5" phldr="0"/>
      <dgm:spPr/>
      <dgm:t>
        <a:bodyPr/>
        <a:lstStyle/>
        <a:p>
          <a:r>
            <a:rPr lang="en-US"/>
            <a:t>5</a:t>
          </a:r>
        </a:p>
      </dgm:t>
    </dgm:pt>
    <dgm:pt modelId="{7608C596-3012-45A0-BAD8-F0FB25724265}">
      <dgm:prSet/>
      <dgm:spPr/>
      <dgm:t>
        <a:bodyPr/>
        <a:lstStyle/>
        <a:p>
          <a:r>
            <a:rPr lang="en-US"/>
            <a:t>Wipe (factory reset) devices before selling, donating, or recycling</a:t>
          </a:r>
        </a:p>
      </dgm:t>
    </dgm:pt>
    <dgm:pt modelId="{81B7E5FB-DD5F-4A9F-8D4E-C954900CDD45}" type="parTrans" cxnId="{2470B056-DB47-48E4-989A-4319EBE082A2}">
      <dgm:prSet/>
      <dgm:spPr/>
      <dgm:t>
        <a:bodyPr/>
        <a:lstStyle/>
        <a:p>
          <a:endParaRPr lang="en-US"/>
        </a:p>
      </dgm:t>
    </dgm:pt>
    <dgm:pt modelId="{E96530E3-28C6-4640-B7F4-5C7CE39F1336}" type="sibTrans" cxnId="{2470B056-DB47-48E4-989A-4319EBE082A2}">
      <dgm:prSet phldrT="6" phldr="0"/>
      <dgm:spPr/>
      <dgm:t>
        <a:bodyPr/>
        <a:lstStyle/>
        <a:p>
          <a:r>
            <a:rPr lang="en-US"/>
            <a:t>6</a:t>
          </a:r>
        </a:p>
      </dgm:t>
    </dgm:pt>
    <dgm:pt modelId="{8DBB2AF9-A6B9-E744-B8D1-6C0F03451E0A}" type="pres">
      <dgm:prSet presAssocID="{87CA09F9-1253-4FC8-A198-7CA8E6B08756}" presName="Name0" presStyleCnt="0">
        <dgm:presLayoutVars>
          <dgm:animLvl val="lvl"/>
          <dgm:resizeHandles val="exact"/>
        </dgm:presLayoutVars>
      </dgm:prSet>
      <dgm:spPr/>
    </dgm:pt>
    <dgm:pt modelId="{428C539D-DFE8-E345-BBA6-E7BA1C627B83}" type="pres">
      <dgm:prSet presAssocID="{CE48A746-14AA-45B9-89A3-73B54AF5AE87}" presName="compositeNode" presStyleCnt="0">
        <dgm:presLayoutVars>
          <dgm:bulletEnabled val="1"/>
        </dgm:presLayoutVars>
      </dgm:prSet>
      <dgm:spPr/>
    </dgm:pt>
    <dgm:pt modelId="{E2B00949-B53E-3740-97E0-D03990B4E2D4}" type="pres">
      <dgm:prSet presAssocID="{CE48A746-14AA-45B9-89A3-73B54AF5AE87}" presName="bgRect" presStyleLbl="bgAccFollowNode1" presStyleIdx="0" presStyleCnt="6"/>
      <dgm:spPr/>
    </dgm:pt>
    <dgm:pt modelId="{BBD8FFD2-4206-3F45-93F9-E3B730B3473E}" type="pres">
      <dgm:prSet presAssocID="{88F31014-3D3F-4B8F-BF03-9536008735CD}" presName="sibTransNodeCircle" presStyleLbl="alignNode1" presStyleIdx="0" presStyleCnt="12">
        <dgm:presLayoutVars>
          <dgm:chMax val="0"/>
          <dgm:bulletEnabled/>
        </dgm:presLayoutVars>
      </dgm:prSet>
      <dgm:spPr/>
    </dgm:pt>
    <dgm:pt modelId="{31BF0CEB-67B1-7441-974A-B866048457E2}" type="pres">
      <dgm:prSet presAssocID="{CE48A746-14AA-45B9-89A3-73B54AF5AE87}" presName="bottomLine" presStyleLbl="alignNode1" presStyleIdx="1" presStyleCnt="12">
        <dgm:presLayoutVars/>
      </dgm:prSet>
      <dgm:spPr/>
    </dgm:pt>
    <dgm:pt modelId="{CC8E2035-BDF2-C040-8219-A3044ED0E561}" type="pres">
      <dgm:prSet presAssocID="{CE48A746-14AA-45B9-89A3-73B54AF5AE87}" presName="nodeText" presStyleLbl="bgAccFollowNode1" presStyleIdx="0" presStyleCnt="6">
        <dgm:presLayoutVars>
          <dgm:bulletEnabled val="1"/>
        </dgm:presLayoutVars>
      </dgm:prSet>
      <dgm:spPr/>
    </dgm:pt>
    <dgm:pt modelId="{58077CBA-314A-3946-B529-0F3792181C16}" type="pres">
      <dgm:prSet presAssocID="{88F31014-3D3F-4B8F-BF03-9536008735CD}" presName="sibTrans" presStyleCnt="0"/>
      <dgm:spPr/>
    </dgm:pt>
    <dgm:pt modelId="{4F87D2E6-D9F9-7849-97B1-174FB2EEACF3}" type="pres">
      <dgm:prSet presAssocID="{4DED8B57-994D-487C-8CFA-CAD54F316CF7}" presName="compositeNode" presStyleCnt="0">
        <dgm:presLayoutVars>
          <dgm:bulletEnabled val="1"/>
        </dgm:presLayoutVars>
      </dgm:prSet>
      <dgm:spPr/>
    </dgm:pt>
    <dgm:pt modelId="{D98E2404-5474-6747-A92B-C190FA3F1AD0}" type="pres">
      <dgm:prSet presAssocID="{4DED8B57-994D-487C-8CFA-CAD54F316CF7}" presName="bgRect" presStyleLbl="bgAccFollowNode1" presStyleIdx="1" presStyleCnt="6"/>
      <dgm:spPr/>
    </dgm:pt>
    <dgm:pt modelId="{A7AADA69-0F57-1D49-9BB6-E92999AD2A34}" type="pres">
      <dgm:prSet presAssocID="{D33175C4-7168-4401-A816-A2B0A5883E89}" presName="sibTransNodeCircle" presStyleLbl="alignNode1" presStyleIdx="2" presStyleCnt="12">
        <dgm:presLayoutVars>
          <dgm:chMax val="0"/>
          <dgm:bulletEnabled/>
        </dgm:presLayoutVars>
      </dgm:prSet>
      <dgm:spPr/>
    </dgm:pt>
    <dgm:pt modelId="{9E782E4B-E312-E44D-B083-1E3020D57270}" type="pres">
      <dgm:prSet presAssocID="{4DED8B57-994D-487C-8CFA-CAD54F316CF7}" presName="bottomLine" presStyleLbl="alignNode1" presStyleIdx="3" presStyleCnt="12">
        <dgm:presLayoutVars/>
      </dgm:prSet>
      <dgm:spPr/>
    </dgm:pt>
    <dgm:pt modelId="{65C130D3-5805-5143-8CFD-371ED0729C43}" type="pres">
      <dgm:prSet presAssocID="{4DED8B57-994D-487C-8CFA-CAD54F316CF7}" presName="nodeText" presStyleLbl="bgAccFollowNode1" presStyleIdx="1" presStyleCnt="6">
        <dgm:presLayoutVars>
          <dgm:bulletEnabled val="1"/>
        </dgm:presLayoutVars>
      </dgm:prSet>
      <dgm:spPr/>
    </dgm:pt>
    <dgm:pt modelId="{0E160D59-A112-624F-AAFE-FF689AEFAB95}" type="pres">
      <dgm:prSet presAssocID="{D33175C4-7168-4401-A816-A2B0A5883E89}" presName="sibTrans" presStyleCnt="0"/>
      <dgm:spPr/>
    </dgm:pt>
    <dgm:pt modelId="{8F41BA00-379F-474F-B44A-B743CA791326}" type="pres">
      <dgm:prSet presAssocID="{4B6FB978-CFA5-4AAD-A8E3-C009193281D2}" presName="compositeNode" presStyleCnt="0">
        <dgm:presLayoutVars>
          <dgm:bulletEnabled val="1"/>
        </dgm:presLayoutVars>
      </dgm:prSet>
      <dgm:spPr/>
    </dgm:pt>
    <dgm:pt modelId="{2052DE8F-161F-FA4D-90D4-9454CD1C0619}" type="pres">
      <dgm:prSet presAssocID="{4B6FB978-CFA5-4AAD-A8E3-C009193281D2}" presName="bgRect" presStyleLbl="bgAccFollowNode1" presStyleIdx="2" presStyleCnt="6"/>
      <dgm:spPr/>
    </dgm:pt>
    <dgm:pt modelId="{2A20C86D-1AA8-4342-83AC-F2CD38A9326B}" type="pres">
      <dgm:prSet presAssocID="{4F222AF5-AB96-439D-AF1F-211E5BD97571}" presName="sibTransNodeCircle" presStyleLbl="alignNode1" presStyleIdx="4" presStyleCnt="12">
        <dgm:presLayoutVars>
          <dgm:chMax val="0"/>
          <dgm:bulletEnabled/>
        </dgm:presLayoutVars>
      </dgm:prSet>
      <dgm:spPr/>
    </dgm:pt>
    <dgm:pt modelId="{870222D3-A263-1E4B-9963-CF0B050B01E5}" type="pres">
      <dgm:prSet presAssocID="{4B6FB978-CFA5-4AAD-A8E3-C009193281D2}" presName="bottomLine" presStyleLbl="alignNode1" presStyleIdx="5" presStyleCnt="12">
        <dgm:presLayoutVars/>
      </dgm:prSet>
      <dgm:spPr/>
    </dgm:pt>
    <dgm:pt modelId="{8E9B30EB-874A-E142-8B4A-3999CCFCD77E}" type="pres">
      <dgm:prSet presAssocID="{4B6FB978-CFA5-4AAD-A8E3-C009193281D2}" presName="nodeText" presStyleLbl="bgAccFollowNode1" presStyleIdx="2" presStyleCnt="6">
        <dgm:presLayoutVars>
          <dgm:bulletEnabled val="1"/>
        </dgm:presLayoutVars>
      </dgm:prSet>
      <dgm:spPr/>
    </dgm:pt>
    <dgm:pt modelId="{C931EFAF-E593-9448-A9B8-0918E7DB72CA}" type="pres">
      <dgm:prSet presAssocID="{4F222AF5-AB96-439D-AF1F-211E5BD97571}" presName="sibTrans" presStyleCnt="0"/>
      <dgm:spPr/>
    </dgm:pt>
    <dgm:pt modelId="{1D78CC1E-CB1A-D640-93EF-0CD42DF6002A}" type="pres">
      <dgm:prSet presAssocID="{9FF688DA-4D79-4CE5-B8D7-63959C91450D}" presName="compositeNode" presStyleCnt="0">
        <dgm:presLayoutVars>
          <dgm:bulletEnabled val="1"/>
        </dgm:presLayoutVars>
      </dgm:prSet>
      <dgm:spPr/>
    </dgm:pt>
    <dgm:pt modelId="{DCE6A05A-45DC-D34F-ADCC-7855034AA93C}" type="pres">
      <dgm:prSet presAssocID="{9FF688DA-4D79-4CE5-B8D7-63959C91450D}" presName="bgRect" presStyleLbl="bgAccFollowNode1" presStyleIdx="3" presStyleCnt="6"/>
      <dgm:spPr/>
    </dgm:pt>
    <dgm:pt modelId="{F2204BC6-0109-7F46-916A-2A724091EB03}" type="pres">
      <dgm:prSet presAssocID="{44620B5A-DBCF-43BE-8030-BECF54399B96}" presName="sibTransNodeCircle" presStyleLbl="alignNode1" presStyleIdx="6" presStyleCnt="12">
        <dgm:presLayoutVars>
          <dgm:chMax val="0"/>
          <dgm:bulletEnabled/>
        </dgm:presLayoutVars>
      </dgm:prSet>
      <dgm:spPr/>
    </dgm:pt>
    <dgm:pt modelId="{D2BC9A5C-94A2-5E4D-A230-94028BE4DAE8}" type="pres">
      <dgm:prSet presAssocID="{9FF688DA-4D79-4CE5-B8D7-63959C91450D}" presName="bottomLine" presStyleLbl="alignNode1" presStyleIdx="7" presStyleCnt="12">
        <dgm:presLayoutVars/>
      </dgm:prSet>
      <dgm:spPr/>
    </dgm:pt>
    <dgm:pt modelId="{44C8DB0E-2879-D042-BAAF-712D609E00E3}" type="pres">
      <dgm:prSet presAssocID="{9FF688DA-4D79-4CE5-B8D7-63959C91450D}" presName="nodeText" presStyleLbl="bgAccFollowNode1" presStyleIdx="3" presStyleCnt="6">
        <dgm:presLayoutVars>
          <dgm:bulletEnabled val="1"/>
        </dgm:presLayoutVars>
      </dgm:prSet>
      <dgm:spPr/>
    </dgm:pt>
    <dgm:pt modelId="{76A13D04-7217-EB49-A1B1-6C41AD31A00E}" type="pres">
      <dgm:prSet presAssocID="{44620B5A-DBCF-43BE-8030-BECF54399B96}" presName="sibTrans" presStyleCnt="0"/>
      <dgm:spPr/>
    </dgm:pt>
    <dgm:pt modelId="{EC87251E-95F0-724D-AFA5-1D5A2B253F17}" type="pres">
      <dgm:prSet presAssocID="{A70BDFFD-0955-466E-8A16-D16872A42BF1}" presName="compositeNode" presStyleCnt="0">
        <dgm:presLayoutVars>
          <dgm:bulletEnabled val="1"/>
        </dgm:presLayoutVars>
      </dgm:prSet>
      <dgm:spPr/>
    </dgm:pt>
    <dgm:pt modelId="{0F4A8695-C992-3D45-9F63-FE9FBB3EEBC3}" type="pres">
      <dgm:prSet presAssocID="{A70BDFFD-0955-466E-8A16-D16872A42BF1}" presName="bgRect" presStyleLbl="bgAccFollowNode1" presStyleIdx="4" presStyleCnt="6"/>
      <dgm:spPr/>
    </dgm:pt>
    <dgm:pt modelId="{231218A0-CFF3-4040-9EBB-DB9BD66E9863}" type="pres">
      <dgm:prSet presAssocID="{40145778-9A98-4AD2-8689-B9820FE79699}" presName="sibTransNodeCircle" presStyleLbl="alignNode1" presStyleIdx="8" presStyleCnt="12">
        <dgm:presLayoutVars>
          <dgm:chMax val="0"/>
          <dgm:bulletEnabled/>
        </dgm:presLayoutVars>
      </dgm:prSet>
      <dgm:spPr/>
    </dgm:pt>
    <dgm:pt modelId="{2EC0D189-50A5-DA48-BF8E-9BC26B992B2D}" type="pres">
      <dgm:prSet presAssocID="{A70BDFFD-0955-466E-8A16-D16872A42BF1}" presName="bottomLine" presStyleLbl="alignNode1" presStyleIdx="9" presStyleCnt="12">
        <dgm:presLayoutVars/>
      </dgm:prSet>
      <dgm:spPr/>
    </dgm:pt>
    <dgm:pt modelId="{E14DC67F-CB32-E04D-B3E3-99C918391DBE}" type="pres">
      <dgm:prSet presAssocID="{A70BDFFD-0955-466E-8A16-D16872A42BF1}" presName="nodeText" presStyleLbl="bgAccFollowNode1" presStyleIdx="4" presStyleCnt="6">
        <dgm:presLayoutVars>
          <dgm:bulletEnabled val="1"/>
        </dgm:presLayoutVars>
      </dgm:prSet>
      <dgm:spPr/>
    </dgm:pt>
    <dgm:pt modelId="{77EEE69C-AA92-754A-A387-02178E7B3C47}" type="pres">
      <dgm:prSet presAssocID="{40145778-9A98-4AD2-8689-B9820FE79699}" presName="sibTrans" presStyleCnt="0"/>
      <dgm:spPr/>
    </dgm:pt>
    <dgm:pt modelId="{719CDBBE-B247-444C-A8A3-FF2BD61098A0}" type="pres">
      <dgm:prSet presAssocID="{7608C596-3012-45A0-BAD8-F0FB25724265}" presName="compositeNode" presStyleCnt="0">
        <dgm:presLayoutVars>
          <dgm:bulletEnabled val="1"/>
        </dgm:presLayoutVars>
      </dgm:prSet>
      <dgm:spPr/>
    </dgm:pt>
    <dgm:pt modelId="{9199C48D-471E-E64B-950D-CD07E95429D9}" type="pres">
      <dgm:prSet presAssocID="{7608C596-3012-45A0-BAD8-F0FB25724265}" presName="bgRect" presStyleLbl="bgAccFollowNode1" presStyleIdx="5" presStyleCnt="6"/>
      <dgm:spPr/>
    </dgm:pt>
    <dgm:pt modelId="{D86F405A-D778-B241-8230-19AB2B1C939E}" type="pres">
      <dgm:prSet presAssocID="{E96530E3-28C6-4640-B7F4-5C7CE39F1336}" presName="sibTransNodeCircle" presStyleLbl="alignNode1" presStyleIdx="10" presStyleCnt="12">
        <dgm:presLayoutVars>
          <dgm:chMax val="0"/>
          <dgm:bulletEnabled/>
        </dgm:presLayoutVars>
      </dgm:prSet>
      <dgm:spPr/>
    </dgm:pt>
    <dgm:pt modelId="{20ACFB0B-918F-8B46-966C-1A34A65D4634}" type="pres">
      <dgm:prSet presAssocID="{7608C596-3012-45A0-BAD8-F0FB25724265}" presName="bottomLine" presStyleLbl="alignNode1" presStyleIdx="11" presStyleCnt="12">
        <dgm:presLayoutVars/>
      </dgm:prSet>
      <dgm:spPr/>
    </dgm:pt>
    <dgm:pt modelId="{8F34F919-F5E7-F642-9034-BA9918F94AD7}" type="pres">
      <dgm:prSet presAssocID="{7608C596-3012-45A0-BAD8-F0FB25724265}" presName="nodeText" presStyleLbl="bgAccFollowNode1" presStyleIdx="5" presStyleCnt="6">
        <dgm:presLayoutVars>
          <dgm:bulletEnabled val="1"/>
        </dgm:presLayoutVars>
      </dgm:prSet>
      <dgm:spPr/>
    </dgm:pt>
  </dgm:ptLst>
  <dgm:cxnLst>
    <dgm:cxn modelId="{17D97507-415B-7049-B721-F0E8F1B6A67E}" type="presOf" srcId="{CE48A746-14AA-45B9-89A3-73B54AF5AE87}" destId="{E2B00949-B53E-3740-97E0-D03990B4E2D4}" srcOrd="0" destOrd="0" presId="urn:microsoft.com/office/officeart/2016/7/layout/BasicLinearProcessNumbered"/>
    <dgm:cxn modelId="{2D1FF90D-882C-E644-A1B9-FA06E45CB99A}" type="presOf" srcId="{9FF688DA-4D79-4CE5-B8D7-63959C91450D}" destId="{DCE6A05A-45DC-D34F-ADCC-7855034AA93C}" srcOrd="0" destOrd="0" presId="urn:microsoft.com/office/officeart/2016/7/layout/BasicLinearProcessNumbered"/>
    <dgm:cxn modelId="{D0D79D1F-557A-0D46-9E7B-3D50D13FA84A}" type="presOf" srcId="{9FF688DA-4D79-4CE5-B8D7-63959C91450D}" destId="{44C8DB0E-2879-D042-BAAF-712D609E00E3}" srcOrd="1" destOrd="0" presId="urn:microsoft.com/office/officeart/2016/7/layout/BasicLinearProcessNumbered"/>
    <dgm:cxn modelId="{C9285825-8332-BE4E-B2E4-8C98C59EE1F2}" type="presOf" srcId="{4DED8B57-994D-487C-8CFA-CAD54F316CF7}" destId="{D98E2404-5474-6747-A92B-C190FA3F1AD0}" srcOrd="0" destOrd="0" presId="urn:microsoft.com/office/officeart/2016/7/layout/BasicLinearProcessNumbered"/>
    <dgm:cxn modelId="{0CDCE22D-389E-471E-98C4-AEC12C48BCFE}" srcId="{87CA09F9-1253-4FC8-A198-7CA8E6B08756}" destId="{4B6FB978-CFA5-4AAD-A8E3-C009193281D2}" srcOrd="2" destOrd="0" parTransId="{32E53159-D5F4-4CAF-A497-EC46130CB145}" sibTransId="{4F222AF5-AB96-439D-AF1F-211E5BD97571}"/>
    <dgm:cxn modelId="{110FA448-C3DC-D14B-BBA0-DA366FA4F093}" type="presOf" srcId="{87CA09F9-1253-4FC8-A198-7CA8E6B08756}" destId="{8DBB2AF9-A6B9-E744-B8D1-6C0F03451E0A}" srcOrd="0" destOrd="0" presId="urn:microsoft.com/office/officeart/2016/7/layout/BasicLinearProcessNumbered"/>
    <dgm:cxn modelId="{ECFBA551-616B-BD4D-AECE-B1A11724247F}" type="presOf" srcId="{E96530E3-28C6-4640-B7F4-5C7CE39F1336}" destId="{D86F405A-D778-B241-8230-19AB2B1C939E}" srcOrd="0" destOrd="0" presId="urn:microsoft.com/office/officeart/2016/7/layout/BasicLinearProcessNumbered"/>
    <dgm:cxn modelId="{2470B056-DB47-48E4-989A-4319EBE082A2}" srcId="{87CA09F9-1253-4FC8-A198-7CA8E6B08756}" destId="{7608C596-3012-45A0-BAD8-F0FB25724265}" srcOrd="5" destOrd="0" parTransId="{81B7E5FB-DD5F-4A9F-8D4E-C954900CDD45}" sibTransId="{E96530E3-28C6-4640-B7F4-5C7CE39F1336}"/>
    <dgm:cxn modelId="{196B6A5F-8253-437C-95A1-93B92FD4DF94}" srcId="{87CA09F9-1253-4FC8-A198-7CA8E6B08756}" destId="{CE48A746-14AA-45B9-89A3-73B54AF5AE87}" srcOrd="0" destOrd="0" parTransId="{CD880F57-F603-411D-8F93-9A086EDD3DCA}" sibTransId="{88F31014-3D3F-4B8F-BF03-9536008735CD}"/>
    <dgm:cxn modelId="{143C8C66-1048-654D-9DF3-F562F4526E7F}" type="presOf" srcId="{7608C596-3012-45A0-BAD8-F0FB25724265}" destId="{9199C48D-471E-E64B-950D-CD07E95429D9}" srcOrd="0" destOrd="0" presId="urn:microsoft.com/office/officeart/2016/7/layout/BasicLinearProcessNumbered"/>
    <dgm:cxn modelId="{826D1169-C5BC-1049-90C5-13A41D48F324}" type="presOf" srcId="{44620B5A-DBCF-43BE-8030-BECF54399B96}" destId="{F2204BC6-0109-7F46-916A-2A724091EB03}" srcOrd="0" destOrd="0" presId="urn:microsoft.com/office/officeart/2016/7/layout/BasicLinearProcessNumbered"/>
    <dgm:cxn modelId="{771BAB69-644D-8847-810B-4F88349D908A}" type="presOf" srcId="{40145778-9A98-4AD2-8689-B9820FE79699}" destId="{231218A0-CFF3-4040-9EBB-DB9BD66E9863}" srcOrd="0" destOrd="0" presId="urn:microsoft.com/office/officeart/2016/7/layout/BasicLinearProcessNumbered"/>
    <dgm:cxn modelId="{C7FC4D6F-721F-6242-9D0D-907A4A91B72D}" type="presOf" srcId="{4DED8B57-994D-487C-8CFA-CAD54F316CF7}" destId="{65C130D3-5805-5143-8CFD-371ED0729C43}" srcOrd="1" destOrd="0" presId="urn:microsoft.com/office/officeart/2016/7/layout/BasicLinearProcessNumbered"/>
    <dgm:cxn modelId="{174DF176-D2D6-3D45-8003-8C62C3A00393}" type="presOf" srcId="{4B6FB978-CFA5-4AAD-A8E3-C009193281D2}" destId="{2052DE8F-161F-FA4D-90D4-9454CD1C0619}" srcOrd="0" destOrd="0" presId="urn:microsoft.com/office/officeart/2016/7/layout/BasicLinearProcessNumbered"/>
    <dgm:cxn modelId="{E95BAB77-9F62-234E-95B9-C332EF759F82}" type="presOf" srcId="{A70BDFFD-0955-466E-8A16-D16872A42BF1}" destId="{E14DC67F-CB32-E04D-B3E3-99C918391DBE}" srcOrd="1" destOrd="0" presId="urn:microsoft.com/office/officeart/2016/7/layout/BasicLinearProcessNumbered"/>
    <dgm:cxn modelId="{3105CC78-8AAB-814A-BEF2-0E2697734698}" type="presOf" srcId="{88F31014-3D3F-4B8F-BF03-9536008735CD}" destId="{BBD8FFD2-4206-3F45-93F9-E3B730B3473E}" srcOrd="0" destOrd="0" presId="urn:microsoft.com/office/officeart/2016/7/layout/BasicLinearProcessNumbered"/>
    <dgm:cxn modelId="{FECCF798-1865-492A-AFC7-6A5B74595327}" srcId="{87CA09F9-1253-4FC8-A198-7CA8E6B08756}" destId="{4DED8B57-994D-487C-8CFA-CAD54F316CF7}" srcOrd="1" destOrd="0" parTransId="{30BABC1F-85D1-46CC-BB8A-C7286345A593}" sibTransId="{D33175C4-7168-4401-A816-A2B0A5883E89}"/>
    <dgm:cxn modelId="{7B0A4FA6-0988-BD42-9207-9DE3888973F1}" type="presOf" srcId="{D33175C4-7168-4401-A816-A2B0A5883E89}" destId="{A7AADA69-0F57-1D49-9BB6-E92999AD2A34}" srcOrd="0" destOrd="0" presId="urn:microsoft.com/office/officeart/2016/7/layout/BasicLinearProcessNumbered"/>
    <dgm:cxn modelId="{F73753AF-66C2-0F43-9BC7-CAFDC48C4C2A}" type="presOf" srcId="{7608C596-3012-45A0-BAD8-F0FB25724265}" destId="{8F34F919-F5E7-F642-9034-BA9918F94AD7}" srcOrd="1" destOrd="0" presId="urn:microsoft.com/office/officeart/2016/7/layout/BasicLinearProcessNumbered"/>
    <dgm:cxn modelId="{187B93B0-9B38-6A4C-9B67-BA7500A3741F}" type="presOf" srcId="{4F222AF5-AB96-439D-AF1F-211E5BD97571}" destId="{2A20C86D-1AA8-4342-83AC-F2CD38A9326B}" srcOrd="0" destOrd="0" presId="urn:microsoft.com/office/officeart/2016/7/layout/BasicLinearProcessNumbered"/>
    <dgm:cxn modelId="{A974ACCC-CBBF-4B47-AB54-1F129A5A9CC5}" type="presOf" srcId="{A70BDFFD-0955-466E-8A16-D16872A42BF1}" destId="{0F4A8695-C992-3D45-9F63-FE9FBB3EEBC3}" srcOrd="0" destOrd="0" presId="urn:microsoft.com/office/officeart/2016/7/layout/BasicLinearProcessNumbered"/>
    <dgm:cxn modelId="{9B9480DB-B8E0-374C-8EB6-276CED7B4652}" type="presOf" srcId="{4B6FB978-CFA5-4AAD-A8E3-C009193281D2}" destId="{8E9B30EB-874A-E142-8B4A-3999CCFCD77E}" srcOrd="1" destOrd="0" presId="urn:microsoft.com/office/officeart/2016/7/layout/BasicLinearProcessNumbered"/>
    <dgm:cxn modelId="{DDDA61F0-07AA-4254-BC96-1BBDCDE5F793}" srcId="{87CA09F9-1253-4FC8-A198-7CA8E6B08756}" destId="{A70BDFFD-0955-466E-8A16-D16872A42BF1}" srcOrd="4" destOrd="0" parTransId="{28BBF5C4-A447-4CF9-91B5-A51D8261EEFF}" sibTransId="{40145778-9A98-4AD2-8689-B9820FE79699}"/>
    <dgm:cxn modelId="{529F85F2-BCD7-2544-83B9-57384D50566A}" type="presOf" srcId="{CE48A746-14AA-45B9-89A3-73B54AF5AE87}" destId="{CC8E2035-BDF2-C040-8219-A3044ED0E561}" srcOrd="1" destOrd="0" presId="urn:microsoft.com/office/officeart/2016/7/layout/BasicLinearProcessNumbered"/>
    <dgm:cxn modelId="{7C3AD6FC-9C6D-4D11-AB6F-3D215A41513B}" srcId="{87CA09F9-1253-4FC8-A198-7CA8E6B08756}" destId="{9FF688DA-4D79-4CE5-B8D7-63959C91450D}" srcOrd="3" destOrd="0" parTransId="{7DA649A6-5E3F-451B-A5C8-0715ADFD2594}" sibTransId="{44620B5A-DBCF-43BE-8030-BECF54399B96}"/>
    <dgm:cxn modelId="{005F5025-5179-9F46-8413-18A550DFFFB3}" type="presParOf" srcId="{8DBB2AF9-A6B9-E744-B8D1-6C0F03451E0A}" destId="{428C539D-DFE8-E345-BBA6-E7BA1C627B83}" srcOrd="0" destOrd="0" presId="urn:microsoft.com/office/officeart/2016/7/layout/BasicLinearProcessNumbered"/>
    <dgm:cxn modelId="{9935DCE6-CDCD-9A4A-97B9-AC3A9B379B23}" type="presParOf" srcId="{428C539D-DFE8-E345-BBA6-E7BA1C627B83}" destId="{E2B00949-B53E-3740-97E0-D03990B4E2D4}" srcOrd="0" destOrd="0" presId="urn:microsoft.com/office/officeart/2016/7/layout/BasicLinearProcessNumbered"/>
    <dgm:cxn modelId="{A6F6895D-28C9-A149-9671-D2777CE95BC6}" type="presParOf" srcId="{428C539D-DFE8-E345-BBA6-E7BA1C627B83}" destId="{BBD8FFD2-4206-3F45-93F9-E3B730B3473E}" srcOrd="1" destOrd="0" presId="urn:microsoft.com/office/officeart/2016/7/layout/BasicLinearProcessNumbered"/>
    <dgm:cxn modelId="{49AFAE31-A817-1940-A812-59A109EED5D4}" type="presParOf" srcId="{428C539D-DFE8-E345-BBA6-E7BA1C627B83}" destId="{31BF0CEB-67B1-7441-974A-B866048457E2}" srcOrd="2" destOrd="0" presId="urn:microsoft.com/office/officeart/2016/7/layout/BasicLinearProcessNumbered"/>
    <dgm:cxn modelId="{60FB7462-7C92-D44C-B7A0-035CD44829B1}" type="presParOf" srcId="{428C539D-DFE8-E345-BBA6-E7BA1C627B83}" destId="{CC8E2035-BDF2-C040-8219-A3044ED0E561}" srcOrd="3" destOrd="0" presId="urn:microsoft.com/office/officeart/2016/7/layout/BasicLinearProcessNumbered"/>
    <dgm:cxn modelId="{46C1D0A0-5F58-5D4B-841A-09EFB0258A91}" type="presParOf" srcId="{8DBB2AF9-A6B9-E744-B8D1-6C0F03451E0A}" destId="{58077CBA-314A-3946-B529-0F3792181C16}" srcOrd="1" destOrd="0" presId="urn:microsoft.com/office/officeart/2016/7/layout/BasicLinearProcessNumbered"/>
    <dgm:cxn modelId="{5A369125-4DF0-5649-92AE-FB79A2A81F1F}" type="presParOf" srcId="{8DBB2AF9-A6B9-E744-B8D1-6C0F03451E0A}" destId="{4F87D2E6-D9F9-7849-97B1-174FB2EEACF3}" srcOrd="2" destOrd="0" presId="urn:microsoft.com/office/officeart/2016/7/layout/BasicLinearProcessNumbered"/>
    <dgm:cxn modelId="{73C3166C-F078-1148-B7AA-8E7D85764568}" type="presParOf" srcId="{4F87D2E6-D9F9-7849-97B1-174FB2EEACF3}" destId="{D98E2404-5474-6747-A92B-C190FA3F1AD0}" srcOrd="0" destOrd="0" presId="urn:microsoft.com/office/officeart/2016/7/layout/BasicLinearProcessNumbered"/>
    <dgm:cxn modelId="{24E0D043-7B19-EE42-8D7B-C2FF9FD371D7}" type="presParOf" srcId="{4F87D2E6-D9F9-7849-97B1-174FB2EEACF3}" destId="{A7AADA69-0F57-1D49-9BB6-E92999AD2A34}" srcOrd="1" destOrd="0" presId="urn:microsoft.com/office/officeart/2016/7/layout/BasicLinearProcessNumbered"/>
    <dgm:cxn modelId="{5B3BD13A-1A8A-834B-91F5-4922703842CD}" type="presParOf" srcId="{4F87D2E6-D9F9-7849-97B1-174FB2EEACF3}" destId="{9E782E4B-E312-E44D-B083-1E3020D57270}" srcOrd="2" destOrd="0" presId="urn:microsoft.com/office/officeart/2016/7/layout/BasicLinearProcessNumbered"/>
    <dgm:cxn modelId="{3F040178-CA95-C947-AC35-44E2B10AB265}" type="presParOf" srcId="{4F87D2E6-D9F9-7849-97B1-174FB2EEACF3}" destId="{65C130D3-5805-5143-8CFD-371ED0729C43}" srcOrd="3" destOrd="0" presId="urn:microsoft.com/office/officeart/2016/7/layout/BasicLinearProcessNumbered"/>
    <dgm:cxn modelId="{C161AF68-9651-EA47-96DC-001710FF756E}" type="presParOf" srcId="{8DBB2AF9-A6B9-E744-B8D1-6C0F03451E0A}" destId="{0E160D59-A112-624F-AAFE-FF689AEFAB95}" srcOrd="3" destOrd="0" presId="urn:microsoft.com/office/officeart/2016/7/layout/BasicLinearProcessNumbered"/>
    <dgm:cxn modelId="{C13F8730-86EA-1D4E-867E-3B0122C073A7}" type="presParOf" srcId="{8DBB2AF9-A6B9-E744-B8D1-6C0F03451E0A}" destId="{8F41BA00-379F-474F-B44A-B743CA791326}" srcOrd="4" destOrd="0" presId="urn:microsoft.com/office/officeart/2016/7/layout/BasicLinearProcessNumbered"/>
    <dgm:cxn modelId="{E41AE678-9381-E840-96E9-CA7085A91005}" type="presParOf" srcId="{8F41BA00-379F-474F-B44A-B743CA791326}" destId="{2052DE8F-161F-FA4D-90D4-9454CD1C0619}" srcOrd="0" destOrd="0" presId="urn:microsoft.com/office/officeart/2016/7/layout/BasicLinearProcessNumbered"/>
    <dgm:cxn modelId="{89568BC7-351C-E145-B263-37E64AA70A1C}" type="presParOf" srcId="{8F41BA00-379F-474F-B44A-B743CA791326}" destId="{2A20C86D-1AA8-4342-83AC-F2CD38A9326B}" srcOrd="1" destOrd="0" presId="urn:microsoft.com/office/officeart/2016/7/layout/BasicLinearProcessNumbered"/>
    <dgm:cxn modelId="{9AE01E3B-34C0-DA42-8DDA-830C105A43D8}" type="presParOf" srcId="{8F41BA00-379F-474F-B44A-B743CA791326}" destId="{870222D3-A263-1E4B-9963-CF0B050B01E5}" srcOrd="2" destOrd="0" presId="urn:microsoft.com/office/officeart/2016/7/layout/BasicLinearProcessNumbered"/>
    <dgm:cxn modelId="{EFB43A3D-03DD-6D42-B6A7-3B3CDF8A99BE}" type="presParOf" srcId="{8F41BA00-379F-474F-B44A-B743CA791326}" destId="{8E9B30EB-874A-E142-8B4A-3999CCFCD77E}" srcOrd="3" destOrd="0" presId="urn:microsoft.com/office/officeart/2016/7/layout/BasicLinearProcessNumbered"/>
    <dgm:cxn modelId="{DEF8F555-5850-E847-9089-2FBFA5D548A5}" type="presParOf" srcId="{8DBB2AF9-A6B9-E744-B8D1-6C0F03451E0A}" destId="{C931EFAF-E593-9448-A9B8-0918E7DB72CA}" srcOrd="5" destOrd="0" presId="urn:microsoft.com/office/officeart/2016/7/layout/BasicLinearProcessNumbered"/>
    <dgm:cxn modelId="{15264BF8-E51C-0747-AC26-192C9F1AA6E2}" type="presParOf" srcId="{8DBB2AF9-A6B9-E744-B8D1-6C0F03451E0A}" destId="{1D78CC1E-CB1A-D640-93EF-0CD42DF6002A}" srcOrd="6" destOrd="0" presId="urn:microsoft.com/office/officeart/2016/7/layout/BasicLinearProcessNumbered"/>
    <dgm:cxn modelId="{38DECF99-2F4A-B146-9CD1-96E777F5FA26}" type="presParOf" srcId="{1D78CC1E-CB1A-D640-93EF-0CD42DF6002A}" destId="{DCE6A05A-45DC-D34F-ADCC-7855034AA93C}" srcOrd="0" destOrd="0" presId="urn:microsoft.com/office/officeart/2016/7/layout/BasicLinearProcessNumbered"/>
    <dgm:cxn modelId="{899D22AA-CC75-E74E-824D-46B12DF58774}" type="presParOf" srcId="{1D78CC1E-CB1A-D640-93EF-0CD42DF6002A}" destId="{F2204BC6-0109-7F46-916A-2A724091EB03}" srcOrd="1" destOrd="0" presId="urn:microsoft.com/office/officeart/2016/7/layout/BasicLinearProcessNumbered"/>
    <dgm:cxn modelId="{9356BA4D-6033-A54B-A04A-5ECF5155DA05}" type="presParOf" srcId="{1D78CC1E-CB1A-D640-93EF-0CD42DF6002A}" destId="{D2BC9A5C-94A2-5E4D-A230-94028BE4DAE8}" srcOrd="2" destOrd="0" presId="urn:microsoft.com/office/officeart/2016/7/layout/BasicLinearProcessNumbered"/>
    <dgm:cxn modelId="{D9C4387D-EB40-214A-AB2E-89ECB569F93B}" type="presParOf" srcId="{1D78CC1E-CB1A-D640-93EF-0CD42DF6002A}" destId="{44C8DB0E-2879-D042-BAAF-712D609E00E3}" srcOrd="3" destOrd="0" presId="urn:microsoft.com/office/officeart/2016/7/layout/BasicLinearProcessNumbered"/>
    <dgm:cxn modelId="{9AD3464F-C9C0-7142-92CB-FA74DDFC8D01}" type="presParOf" srcId="{8DBB2AF9-A6B9-E744-B8D1-6C0F03451E0A}" destId="{76A13D04-7217-EB49-A1B1-6C41AD31A00E}" srcOrd="7" destOrd="0" presId="urn:microsoft.com/office/officeart/2016/7/layout/BasicLinearProcessNumbered"/>
    <dgm:cxn modelId="{7A08AE42-4D81-064D-BF3D-21A7C98D119D}" type="presParOf" srcId="{8DBB2AF9-A6B9-E744-B8D1-6C0F03451E0A}" destId="{EC87251E-95F0-724D-AFA5-1D5A2B253F17}" srcOrd="8" destOrd="0" presId="urn:microsoft.com/office/officeart/2016/7/layout/BasicLinearProcessNumbered"/>
    <dgm:cxn modelId="{E65004D1-B4A1-AF4C-B88B-4AD9E8D00D2D}" type="presParOf" srcId="{EC87251E-95F0-724D-AFA5-1D5A2B253F17}" destId="{0F4A8695-C992-3D45-9F63-FE9FBB3EEBC3}" srcOrd="0" destOrd="0" presId="urn:microsoft.com/office/officeart/2016/7/layout/BasicLinearProcessNumbered"/>
    <dgm:cxn modelId="{57AF294B-4D6D-8C4E-B1AF-F7C56CFEE26A}" type="presParOf" srcId="{EC87251E-95F0-724D-AFA5-1D5A2B253F17}" destId="{231218A0-CFF3-4040-9EBB-DB9BD66E9863}" srcOrd="1" destOrd="0" presId="urn:microsoft.com/office/officeart/2016/7/layout/BasicLinearProcessNumbered"/>
    <dgm:cxn modelId="{5CBE35E3-134F-3D45-80FC-54A50391CAAC}" type="presParOf" srcId="{EC87251E-95F0-724D-AFA5-1D5A2B253F17}" destId="{2EC0D189-50A5-DA48-BF8E-9BC26B992B2D}" srcOrd="2" destOrd="0" presId="urn:microsoft.com/office/officeart/2016/7/layout/BasicLinearProcessNumbered"/>
    <dgm:cxn modelId="{EA2A47D0-E800-204D-9AF6-BFFE7C340284}" type="presParOf" srcId="{EC87251E-95F0-724D-AFA5-1D5A2B253F17}" destId="{E14DC67F-CB32-E04D-B3E3-99C918391DBE}" srcOrd="3" destOrd="0" presId="urn:microsoft.com/office/officeart/2016/7/layout/BasicLinearProcessNumbered"/>
    <dgm:cxn modelId="{87DB65CC-5D1A-0D49-AE64-D20E9D52DD8C}" type="presParOf" srcId="{8DBB2AF9-A6B9-E744-B8D1-6C0F03451E0A}" destId="{77EEE69C-AA92-754A-A387-02178E7B3C47}" srcOrd="9" destOrd="0" presId="urn:microsoft.com/office/officeart/2016/7/layout/BasicLinearProcessNumbered"/>
    <dgm:cxn modelId="{E98DA750-E4C5-2D4C-B2F5-BA234840C5F9}" type="presParOf" srcId="{8DBB2AF9-A6B9-E744-B8D1-6C0F03451E0A}" destId="{719CDBBE-B247-444C-A8A3-FF2BD61098A0}" srcOrd="10" destOrd="0" presId="urn:microsoft.com/office/officeart/2016/7/layout/BasicLinearProcessNumbered"/>
    <dgm:cxn modelId="{59979687-55BA-064A-93E0-1A85FE652AE7}" type="presParOf" srcId="{719CDBBE-B247-444C-A8A3-FF2BD61098A0}" destId="{9199C48D-471E-E64B-950D-CD07E95429D9}" srcOrd="0" destOrd="0" presId="urn:microsoft.com/office/officeart/2016/7/layout/BasicLinearProcessNumbered"/>
    <dgm:cxn modelId="{D836FE18-8C8F-E545-BBEC-1C9B8A2218D6}" type="presParOf" srcId="{719CDBBE-B247-444C-A8A3-FF2BD61098A0}" destId="{D86F405A-D778-B241-8230-19AB2B1C939E}" srcOrd="1" destOrd="0" presId="urn:microsoft.com/office/officeart/2016/7/layout/BasicLinearProcessNumbered"/>
    <dgm:cxn modelId="{C3131841-98E9-9246-80F6-B19A2D55C8D0}" type="presParOf" srcId="{719CDBBE-B247-444C-A8A3-FF2BD61098A0}" destId="{20ACFB0B-918F-8B46-966C-1A34A65D4634}" srcOrd="2" destOrd="0" presId="urn:microsoft.com/office/officeart/2016/7/layout/BasicLinearProcessNumbered"/>
    <dgm:cxn modelId="{1FE7D6EC-7B54-E249-86BD-208B25B1C176}" type="presParOf" srcId="{719CDBBE-B247-444C-A8A3-FF2BD61098A0}" destId="{8F34F919-F5E7-F642-9034-BA9918F94AD7}"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330A34C-55EB-4854-8E52-5211074345DA}" type="doc">
      <dgm:prSet loTypeId="urn:microsoft.com/office/officeart/2016/7/layout/LinearBlockProcessNumbered" loCatId="process" qsTypeId="urn:microsoft.com/office/officeart/2005/8/quickstyle/simple5" qsCatId="simple" csTypeId="urn:microsoft.com/office/officeart/2005/8/colors/colorful1" csCatId="colorful"/>
      <dgm:spPr/>
      <dgm:t>
        <a:bodyPr/>
        <a:lstStyle/>
        <a:p>
          <a:endParaRPr lang="en-US"/>
        </a:p>
      </dgm:t>
    </dgm:pt>
    <dgm:pt modelId="{5CC59A1B-477B-4EF7-91DF-7BA76E396315}">
      <dgm:prSet/>
      <dgm:spPr/>
      <dgm:t>
        <a:bodyPr/>
        <a:lstStyle/>
        <a:p>
          <a:r>
            <a:rPr lang="en-US"/>
            <a:t>Don't panic and don't feel ashamed — it happens to smart people every day</a:t>
          </a:r>
        </a:p>
      </dgm:t>
    </dgm:pt>
    <dgm:pt modelId="{D790B117-41BF-417F-BE9A-09C46BF8A52C}" type="parTrans" cxnId="{C43180F8-14A6-4211-A168-0BC5BBA763A8}">
      <dgm:prSet/>
      <dgm:spPr/>
      <dgm:t>
        <a:bodyPr/>
        <a:lstStyle/>
        <a:p>
          <a:endParaRPr lang="en-US"/>
        </a:p>
      </dgm:t>
    </dgm:pt>
    <dgm:pt modelId="{556FC303-E6C6-4910-8F66-FC48E2A0E5BF}" type="sibTrans" cxnId="{C43180F8-14A6-4211-A168-0BC5BBA763A8}">
      <dgm:prSet phldrT="01" phldr="0"/>
      <dgm:spPr/>
      <dgm:t>
        <a:bodyPr/>
        <a:lstStyle/>
        <a:p>
          <a:r>
            <a:rPr lang="en-US"/>
            <a:t>01</a:t>
          </a:r>
        </a:p>
      </dgm:t>
    </dgm:pt>
    <dgm:pt modelId="{24DCC282-E497-4CFA-9193-128E17C53125}">
      <dgm:prSet/>
      <dgm:spPr/>
      <dgm:t>
        <a:bodyPr/>
        <a:lstStyle/>
        <a:p>
          <a:r>
            <a:rPr lang="en-US"/>
            <a:t>Stop contact and disconnect the device from the internet</a:t>
          </a:r>
        </a:p>
      </dgm:t>
    </dgm:pt>
    <dgm:pt modelId="{BAAAE241-8593-4DBF-9CF7-8F47358FEA5C}" type="parTrans" cxnId="{AE776354-A325-409D-A3BE-BF59ECF7E307}">
      <dgm:prSet/>
      <dgm:spPr/>
      <dgm:t>
        <a:bodyPr/>
        <a:lstStyle/>
        <a:p>
          <a:endParaRPr lang="en-US"/>
        </a:p>
      </dgm:t>
    </dgm:pt>
    <dgm:pt modelId="{279A6753-A54B-4E4A-80C8-826E25242EF6}" type="sibTrans" cxnId="{AE776354-A325-409D-A3BE-BF59ECF7E307}">
      <dgm:prSet phldrT="02" phldr="0"/>
      <dgm:spPr/>
      <dgm:t>
        <a:bodyPr/>
        <a:lstStyle/>
        <a:p>
          <a:r>
            <a:rPr lang="en-US"/>
            <a:t>02</a:t>
          </a:r>
        </a:p>
      </dgm:t>
    </dgm:pt>
    <dgm:pt modelId="{2630F589-3C9C-485C-83DD-8683EF02765B}">
      <dgm:prSet/>
      <dgm:spPr/>
      <dgm:t>
        <a:bodyPr/>
        <a:lstStyle/>
        <a:p>
          <a:r>
            <a:rPr lang="en-US"/>
            <a:t>Change passwords on affected accounts — start with your email</a:t>
          </a:r>
        </a:p>
      </dgm:t>
    </dgm:pt>
    <dgm:pt modelId="{D8EB9B7D-2DE3-4CDC-A8ED-B73EEDD88C54}" type="parTrans" cxnId="{20CC507E-8CE4-4209-86FF-83C0B17D0470}">
      <dgm:prSet/>
      <dgm:spPr/>
      <dgm:t>
        <a:bodyPr/>
        <a:lstStyle/>
        <a:p>
          <a:endParaRPr lang="en-US"/>
        </a:p>
      </dgm:t>
    </dgm:pt>
    <dgm:pt modelId="{17532ED5-0FFB-4F62-A11D-228DF6165373}" type="sibTrans" cxnId="{20CC507E-8CE4-4209-86FF-83C0B17D0470}">
      <dgm:prSet phldrT="03" phldr="0"/>
      <dgm:spPr/>
      <dgm:t>
        <a:bodyPr/>
        <a:lstStyle/>
        <a:p>
          <a:r>
            <a:rPr lang="en-US"/>
            <a:t>03</a:t>
          </a:r>
        </a:p>
      </dgm:t>
    </dgm:pt>
    <dgm:pt modelId="{3A37A0CA-4DE8-441F-8BF7-C684B7829E5C}">
      <dgm:prSet/>
      <dgm:spPr/>
      <dgm:t>
        <a:bodyPr/>
        <a:lstStyle/>
        <a:p>
          <a:r>
            <a:rPr lang="en-US"/>
            <a:t>Call your bank or card company; ask to stop or reverse payments</a:t>
          </a:r>
        </a:p>
      </dgm:t>
    </dgm:pt>
    <dgm:pt modelId="{504184BE-5924-4B34-8EEF-3E4ED43C7C70}" type="parTrans" cxnId="{EFF548C6-016F-408E-A57D-3107E689C1FE}">
      <dgm:prSet/>
      <dgm:spPr/>
      <dgm:t>
        <a:bodyPr/>
        <a:lstStyle/>
        <a:p>
          <a:endParaRPr lang="en-US"/>
        </a:p>
      </dgm:t>
    </dgm:pt>
    <dgm:pt modelId="{FF36FA29-5EDC-4288-B215-1583B2884B3D}" type="sibTrans" cxnId="{EFF548C6-016F-408E-A57D-3107E689C1FE}">
      <dgm:prSet phldrT="04" phldr="0"/>
      <dgm:spPr/>
      <dgm:t>
        <a:bodyPr/>
        <a:lstStyle/>
        <a:p>
          <a:r>
            <a:rPr lang="en-US"/>
            <a:t>04</a:t>
          </a:r>
        </a:p>
      </dgm:t>
    </dgm:pt>
    <dgm:pt modelId="{A8CE713A-3314-4382-A5F6-E7FAFD1A4544}">
      <dgm:prSet/>
      <dgm:spPr/>
      <dgm:t>
        <a:bodyPr/>
        <a:lstStyle/>
        <a:p>
          <a:r>
            <a:rPr lang="en-US"/>
            <a:t>Freeze your credit at all three bureaus (free)</a:t>
          </a:r>
        </a:p>
      </dgm:t>
    </dgm:pt>
    <dgm:pt modelId="{32BF529D-C4AB-49E3-8711-05510501E581}" type="parTrans" cxnId="{447A11D8-2397-422F-9891-FDB714DBADD4}">
      <dgm:prSet/>
      <dgm:spPr/>
      <dgm:t>
        <a:bodyPr/>
        <a:lstStyle/>
        <a:p>
          <a:endParaRPr lang="en-US"/>
        </a:p>
      </dgm:t>
    </dgm:pt>
    <dgm:pt modelId="{EE12074B-4252-4FEA-A6BB-3356B0F17512}" type="sibTrans" cxnId="{447A11D8-2397-422F-9891-FDB714DBADD4}">
      <dgm:prSet phldrT="05" phldr="0"/>
      <dgm:spPr/>
      <dgm:t>
        <a:bodyPr/>
        <a:lstStyle/>
        <a:p>
          <a:r>
            <a:rPr lang="en-US"/>
            <a:t>05</a:t>
          </a:r>
        </a:p>
      </dgm:t>
    </dgm:pt>
    <dgm:pt modelId="{E7871888-68B3-4438-8332-29B5F79B58E4}">
      <dgm:prSet/>
      <dgm:spPr/>
      <dgm:t>
        <a:bodyPr/>
        <a:lstStyle/>
        <a:p>
          <a:r>
            <a:rPr lang="en-US"/>
            <a:t>Report it: IC3.gov, the FTC, and local police; keep records</a:t>
          </a:r>
        </a:p>
      </dgm:t>
    </dgm:pt>
    <dgm:pt modelId="{F4C9E102-36FE-4116-8394-7DBB7A8BACBD}" type="parTrans" cxnId="{2CA07FF4-BBB5-46BA-B6BD-F797FA3BFFFB}">
      <dgm:prSet/>
      <dgm:spPr/>
      <dgm:t>
        <a:bodyPr/>
        <a:lstStyle/>
        <a:p>
          <a:endParaRPr lang="en-US"/>
        </a:p>
      </dgm:t>
    </dgm:pt>
    <dgm:pt modelId="{14D7049F-DE65-4D77-B8FA-28F2C17BFC3F}" type="sibTrans" cxnId="{2CA07FF4-BBB5-46BA-B6BD-F797FA3BFFFB}">
      <dgm:prSet phldrT="06" phldr="0"/>
      <dgm:spPr/>
      <dgm:t>
        <a:bodyPr/>
        <a:lstStyle/>
        <a:p>
          <a:r>
            <a:rPr lang="en-US"/>
            <a:t>06</a:t>
          </a:r>
        </a:p>
      </dgm:t>
    </dgm:pt>
    <dgm:pt modelId="{2AFC779F-5AAD-5F45-85F9-73F538BEEFFC}" type="pres">
      <dgm:prSet presAssocID="{E330A34C-55EB-4854-8E52-5211074345DA}" presName="Name0" presStyleCnt="0">
        <dgm:presLayoutVars>
          <dgm:animLvl val="lvl"/>
          <dgm:resizeHandles val="exact"/>
        </dgm:presLayoutVars>
      </dgm:prSet>
      <dgm:spPr/>
    </dgm:pt>
    <dgm:pt modelId="{63678927-B103-7B4A-A23A-1DD78CEC91E8}" type="pres">
      <dgm:prSet presAssocID="{5CC59A1B-477B-4EF7-91DF-7BA76E396315}" presName="compositeNode" presStyleCnt="0">
        <dgm:presLayoutVars>
          <dgm:bulletEnabled val="1"/>
        </dgm:presLayoutVars>
      </dgm:prSet>
      <dgm:spPr/>
    </dgm:pt>
    <dgm:pt modelId="{09A98929-E98C-0042-9BA3-55199251318E}" type="pres">
      <dgm:prSet presAssocID="{5CC59A1B-477B-4EF7-91DF-7BA76E396315}" presName="bgRect" presStyleLbl="alignNode1" presStyleIdx="0" presStyleCnt="6"/>
      <dgm:spPr/>
    </dgm:pt>
    <dgm:pt modelId="{0E5C16FE-2257-CC47-A6F0-D9AFBAF3BCD8}" type="pres">
      <dgm:prSet presAssocID="{556FC303-E6C6-4910-8F66-FC48E2A0E5BF}" presName="sibTransNodeRect" presStyleLbl="alignNode1" presStyleIdx="0" presStyleCnt="6">
        <dgm:presLayoutVars>
          <dgm:chMax val="0"/>
          <dgm:bulletEnabled val="1"/>
        </dgm:presLayoutVars>
      </dgm:prSet>
      <dgm:spPr/>
    </dgm:pt>
    <dgm:pt modelId="{7713FC59-9A51-5545-A4C2-7BF859447E54}" type="pres">
      <dgm:prSet presAssocID="{5CC59A1B-477B-4EF7-91DF-7BA76E396315}" presName="nodeRect" presStyleLbl="alignNode1" presStyleIdx="0" presStyleCnt="6">
        <dgm:presLayoutVars>
          <dgm:bulletEnabled val="1"/>
        </dgm:presLayoutVars>
      </dgm:prSet>
      <dgm:spPr/>
    </dgm:pt>
    <dgm:pt modelId="{BC11CAD8-30E9-1447-902F-91DE574A6AC0}" type="pres">
      <dgm:prSet presAssocID="{556FC303-E6C6-4910-8F66-FC48E2A0E5BF}" presName="sibTrans" presStyleCnt="0"/>
      <dgm:spPr/>
    </dgm:pt>
    <dgm:pt modelId="{69BA87E0-879A-4C44-B94B-96C4E39AC9D9}" type="pres">
      <dgm:prSet presAssocID="{24DCC282-E497-4CFA-9193-128E17C53125}" presName="compositeNode" presStyleCnt="0">
        <dgm:presLayoutVars>
          <dgm:bulletEnabled val="1"/>
        </dgm:presLayoutVars>
      </dgm:prSet>
      <dgm:spPr/>
    </dgm:pt>
    <dgm:pt modelId="{30A12F59-21F5-8742-AE6A-993A69CA8430}" type="pres">
      <dgm:prSet presAssocID="{24DCC282-E497-4CFA-9193-128E17C53125}" presName="bgRect" presStyleLbl="alignNode1" presStyleIdx="1" presStyleCnt="6"/>
      <dgm:spPr/>
    </dgm:pt>
    <dgm:pt modelId="{11B5996A-688C-674E-80DC-933B9D2FA540}" type="pres">
      <dgm:prSet presAssocID="{279A6753-A54B-4E4A-80C8-826E25242EF6}" presName="sibTransNodeRect" presStyleLbl="alignNode1" presStyleIdx="1" presStyleCnt="6">
        <dgm:presLayoutVars>
          <dgm:chMax val="0"/>
          <dgm:bulletEnabled val="1"/>
        </dgm:presLayoutVars>
      </dgm:prSet>
      <dgm:spPr/>
    </dgm:pt>
    <dgm:pt modelId="{A55F79F1-F76A-8149-849E-900DF864DB75}" type="pres">
      <dgm:prSet presAssocID="{24DCC282-E497-4CFA-9193-128E17C53125}" presName="nodeRect" presStyleLbl="alignNode1" presStyleIdx="1" presStyleCnt="6">
        <dgm:presLayoutVars>
          <dgm:bulletEnabled val="1"/>
        </dgm:presLayoutVars>
      </dgm:prSet>
      <dgm:spPr/>
    </dgm:pt>
    <dgm:pt modelId="{CB76F27A-A6A7-9142-91A0-473526BF2ABA}" type="pres">
      <dgm:prSet presAssocID="{279A6753-A54B-4E4A-80C8-826E25242EF6}" presName="sibTrans" presStyleCnt="0"/>
      <dgm:spPr/>
    </dgm:pt>
    <dgm:pt modelId="{A9AA8F37-8429-EE45-A23D-1D5FD468EAA1}" type="pres">
      <dgm:prSet presAssocID="{2630F589-3C9C-485C-83DD-8683EF02765B}" presName="compositeNode" presStyleCnt="0">
        <dgm:presLayoutVars>
          <dgm:bulletEnabled val="1"/>
        </dgm:presLayoutVars>
      </dgm:prSet>
      <dgm:spPr/>
    </dgm:pt>
    <dgm:pt modelId="{8F2AB258-723C-F145-9C63-B1DEE059847C}" type="pres">
      <dgm:prSet presAssocID="{2630F589-3C9C-485C-83DD-8683EF02765B}" presName="bgRect" presStyleLbl="alignNode1" presStyleIdx="2" presStyleCnt="6"/>
      <dgm:spPr/>
    </dgm:pt>
    <dgm:pt modelId="{70E329E7-377F-6541-A0E9-3E5DA6554612}" type="pres">
      <dgm:prSet presAssocID="{17532ED5-0FFB-4F62-A11D-228DF6165373}" presName="sibTransNodeRect" presStyleLbl="alignNode1" presStyleIdx="2" presStyleCnt="6">
        <dgm:presLayoutVars>
          <dgm:chMax val="0"/>
          <dgm:bulletEnabled val="1"/>
        </dgm:presLayoutVars>
      </dgm:prSet>
      <dgm:spPr/>
    </dgm:pt>
    <dgm:pt modelId="{5F1DBB9F-F82B-784E-88C0-4A7BE6395652}" type="pres">
      <dgm:prSet presAssocID="{2630F589-3C9C-485C-83DD-8683EF02765B}" presName="nodeRect" presStyleLbl="alignNode1" presStyleIdx="2" presStyleCnt="6">
        <dgm:presLayoutVars>
          <dgm:bulletEnabled val="1"/>
        </dgm:presLayoutVars>
      </dgm:prSet>
      <dgm:spPr/>
    </dgm:pt>
    <dgm:pt modelId="{A10EEFCA-44A1-154E-8E55-58097D492700}" type="pres">
      <dgm:prSet presAssocID="{17532ED5-0FFB-4F62-A11D-228DF6165373}" presName="sibTrans" presStyleCnt="0"/>
      <dgm:spPr/>
    </dgm:pt>
    <dgm:pt modelId="{A1E96E0C-151B-9D4A-AA34-349BA272B12F}" type="pres">
      <dgm:prSet presAssocID="{3A37A0CA-4DE8-441F-8BF7-C684B7829E5C}" presName="compositeNode" presStyleCnt="0">
        <dgm:presLayoutVars>
          <dgm:bulletEnabled val="1"/>
        </dgm:presLayoutVars>
      </dgm:prSet>
      <dgm:spPr/>
    </dgm:pt>
    <dgm:pt modelId="{EDAED1E9-9958-C145-8917-8213A1784671}" type="pres">
      <dgm:prSet presAssocID="{3A37A0CA-4DE8-441F-8BF7-C684B7829E5C}" presName="bgRect" presStyleLbl="alignNode1" presStyleIdx="3" presStyleCnt="6"/>
      <dgm:spPr/>
    </dgm:pt>
    <dgm:pt modelId="{3B3A513D-FC0B-5A49-8165-675C774BC57E}" type="pres">
      <dgm:prSet presAssocID="{FF36FA29-5EDC-4288-B215-1583B2884B3D}" presName="sibTransNodeRect" presStyleLbl="alignNode1" presStyleIdx="3" presStyleCnt="6">
        <dgm:presLayoutVars>
          <dgm:chMax val="0"/>
          <dgm:bulletEnabled val="1"/>
        </dgm:presLayoutVars>
      </dgm:prSet>
      <dgm:spPr/>
    </dgm:pt>
    <dgm:pt modelId="{C6E69210-12A6-DF4A-A6CF-40D0D9F35601}" type="pres">
      <dgm:prSet presAssocID="{3A37A0CA-4DE8-441F-8BF7-C684B7829E5C}" presName="nodeRect" presStyleLbl="alignNode1" presStyleIdx="3" presStyleCnt="6">
        <dgm:presLayoutVars>
          <dgm:bulletEnabled val="1"/>
        </dgm:presLayoutVars>
      </dgm:prSet>
      <dgm:spPr/>
    </dgm:pt>
    <dgm:pt modelId="{056CD53E-1096-B749-99DB-648E6E60F27B}" type="pres">
      <dgm:prSet presAssocID="{FF36FA29-5EDC-4288-B215-1583B2884B3D}" presName="sibTrans" presStyleCnt="0"/>
      <dgm:spPr/>
    </dgm:pt>
    <dgm:pt modelId="{B062D95F-3A4B-C649-B720-86FC618270DE}" type="pres">
      <dgm:prSet presAssocID="{A8CE713A-3314-4382-A5F6-E7FAFD1A4544}" presName="compositeNode" presStyleCnt="0">
        <dgm:presLayoutVars>
          <dgm:bulletEnabled val="1"/>
        </dgm:presLayoutVars>
      </dgm:prSet>
      <dgm:spPr/>
    </dgm:pt>
    <dgm:pt modelId="{E0DCEB66-9F85-2241-A2AA-CA9CD36CC293}" type="pres">
      <dgm:prSet presAssocID="{A8CE713A-3314-4382-A5F6-E7FAFD1A4544}" presName="bgRect" presStyleLbl="alignNode1" presStyleIdx="4" presStyleCnt="6"/>
      <dgm:spPr/>
    </dgm:pt>
    <dgm:pt modelId="{4D531B34-2A2B-1C44-A40F-BE02DA01C188}" type="pres">
      <dgm:prSet presAssocID="{EE12074B-4252-4FEA-A6BB-3356B0F17512}" presName="sibTransNodeRect" presStyleLbl="alignNode1" presStyleIdx="4" presStyleCnt="6">
        <dgm:presLayoutVars>
          <dgm:chMax val="0"/>
          <dgm:bulletEnabled val="1"/>
        </dgm:presLayoutVars>
      </dgm:prSet>
      <dgm:spPr/>
    </dgm:pt>
    <dgm:pt modelId="{D86A2F7A-AF28-FB4D-908C-9581F940E983}" type="pres">
      <dgm:prSet presAssocID="{A8CE713A-3314-4382-A5F6-E7FAFD1A4544}" presName="nodeRect" presStyleLbl="alignNode1" presStyleIdx="4" presStyleCnt="6">
        <dgm:presLayoutVars>
          <dgm:bulletEnabled val="1"/>
        </dgm:presLayoutVars>
      </dgm:prSet>
      <dgm:spPr/>
    </dgm:pt>
    <dgm:pt modelId="{48F0BBCE-C370-7048-BE1E-115DEF4247D9}" type="pres">
      <dgm:prSet presAssocID="{EE12074B-4252-4FEA-A6BB-3356B0F17512}" presName="sibTrans" presStyleCnt="0"/>
      <dgm:spPr/>
    </dgm:pt>
    <dgm:pt modelId="{3B9A7801-4B88-734D-95D0-7364B5873075}" type="pres">
      <dgm:prSet presAssocID="{E7871888-68B3-4438-8332-29B5F79B58E4}" presName="compositeNode" presStyleCnt="0">
        <dgm:presLayoutVars>
          <dgm:bulletEnabled val="1"/>
        </dgm:presLayoutVars>
      </dgm:prSet>
      <dgm:spPr/>
    </dgm:pt>
    <dgm:pt modelId="{C113D0C3-8A6D-1347-A8BD-0073434A7674}" type="pres">
      <dgm:prSet presAssocID="{E7871888-68B3-4438-8332-29B5F79B58E4}" presName="bgRect" presStyleLbl="alignNode1" presStyleIdx="5" presStyleCnt="6"/>
      <dgm:spPr/>
    </dgm:pt>
    <dgm:pt modelId="{29064AB7-94D7-AF4A-839B-5A02EAE9B1CB}" type="pres">
      <dgm:prSet presAssocID="{14D7049F-DE65-4D77-B8FA-28F2C17BFC3F}" presName="sibTransNodeRect" presStyleLbl="alignNode1" presStyleIdx="5" presStyleCnt="6">
        <dgm:presLayoutVars>
          <dgm:chMax val="0"/>
          <dgm:bulletEnabled val="1"/>
        </dgm:presLayoutVars>
      </dgm:prSet>
      <dgm:spPr/>
    </dgm:pt>
    <dgm:pt modelId="{7A60776E-EB4C-0047-BEA6-D0613D5B1C45}" type="pres">
      <dgm:prSet presAssocID="{E7871888-68B3-4438-8332-29B5F79B58E4}" presName="nodeRect" presStyleLbl="alignNode1" presStyleIdx="5" presStyleCnt="6">
        <dgm:presLayoutVars>
          <dgm:bulletEnabled val="1"/>
        </dgm:presLayoutVars>
      </dgm:prSet>
      <dgm:spPr/>
    </dgm:pt>
  </dgm:ptLst>
  <dgm:cxnLst>
    <dgm:cxn modelId="{94E52F05-53FA-8840-96E2-78F4A6D0D178}" type="presOf" srcId="{5CC59A1B-477B-4EF7-91DF-7BA76E396315}" destId="{09A98929-E98C-0042-9BA3-55199251318E}" srcOrd="0" destOrd="0" presId="urn:microsoft.com/office/officeart/2016/7/layout/LinearBlockProcessNumbered"/>
    <dgm:cxn modelId="{74BC0D0B-83DE-1D4C-9BF3-4D8BD74EC5EE}" type="presOf" srcId="{3A37A0CA-4DE8-441F-8BF7-C684B7829E5C}" destId="{C6E69210-12A6-DF4A-A6CF-40D0D9F35601}" srcOrd="1" destOrd="0" presId="urn:microsoft.com/office/officeart/2016/7/layout/LinearBlockProcessNumbered"/>
    <dgm:cxn modelId="{D873E117-C933-064C-9E11-C0240D81A8D7}" type="presOf" srcId="{E7871888-68B3-4438-8332-29B5F79B58E4}" destId="{C113D0C3-8A6D-1347-A8BD-0073434A7674}" srcOrd="0" destOrd="0" presId="urn:microsoft.com/office/officeart/2016/7/layout/LinearBlockProcessNumbered"/>
    <dgm:cxn modelId="{A71A1221-FFD1-0941-B291-C6EC44891C84}" type="presOf" srcId="{FF36FA29-5EDC-4288-B215-1583B2884B3D}" destId="{3B3A513D-FC0B-5A49-8165-675C774BC57E}" srcOrd="0" destOrd="0" presId="urn:microsoft.com/office/officeart/2016/7/layout/LinearBlockProcessNumbered"/>
    <dgm:cxn modelId="{43DFFC25-A3E4-C74B-8058-D4F59925FBC7}" type="presOf" srcId="{A8CE713A-3314-4382-A5F6-E7FAFD1A4544}" destId="{E0DCEB66-9F85-2241-A2AA-CA9CD36CC293}" srcOrd="0" destOrd="0" presId="urn:microsoft.com/office/officeart/2016/7/layout/LinearBlockProcessNumbered"/>
    <dgm:cxn modelId="{1F45172F-2E6E-A34B-B288-A2FC58864E37}" type="presOf" srcId="{5CC59A1B-477B-4EF7-91DF-7BA76E396315}" destId="{7713FC59-9A51-5545-A4C2-7BF859447E54}" srcOrd="1" destOrd="0" presId="urn:microsoft.com/office/officeart/2016/7/layout/LinearBlockProcessNumbered"/>
    <dgm:cxn modelId="{CD47BE4F-9AC6-2942-BCE7-6E69032EFC41}" type="presOf" srcId="{3A37A0CA-4DE8-441F-8BF7-C684B7829E5C}" destId="{EDAED1E9-9958-C145-8917-8213A1784671}" srcOrd="0" destOrd="0" presId="urn:microsoft.com/office/officeart/2016/7/layout/LinearBlockProcessNumbered"/>
    <dgm:cxn modelId="{0975D051-0EB4-6F46-B09F-44393DEB4722}" type="presOf" srcId="{24DCC282-E497-4CFA-9193-128E17C53125}" destId="{A55F79F1-F76A-8149-849E-900DF864DB75}" srcOrd="1" destOrd="0" presId="urn:microsoft.com/office/officeart/2016/7/layout/LinearBlockProcessNumbered"/>
    <dgm:cxn modelId="{AE776354-A325-409D-A3BE-BF59ECF7E307}" srcId="{E330A34C-55EB-4854-8E52-5211074345DA}" destId="{24DCC282-E497-4CFA-9193-128E17C53125}" srcOrd="1" destOrd="0" parTransId="{BAAAE241-8593-4DBF-9CF7-8F47358FEA5C}" sibTransId="{279A6753-A54B-4E4A-80C8-826E25242EF6}"/>
    <dgm:cxn modelId="{20CC507E-8CE4-4209-86FF-83C0B17D0470}" srcId="{E330A34C-55EB-4854-8E52-5211074345DA}" destId="{2630F589-3C9C-485C-83DD-8683EF02765B}" srcOrd="2" destOrd="0" parTransId="{D8EB9B7D-2DE3-4CDC-A8ED-B73EEDD88C54}" sibTransId="{17532ED5-0FFB-4F62-A11D-228DF6165373}"/>
    <dgm:cxn modelId="{79917EA0-EB03-2443-A7AB-68C8BA9C0EEB}" type="presOf" srcId="{556FC303-E6C6-4910-8F66-FC48E2A0E5BF}" destId="{0E5C16FE-2257-CC47-A6F0-D9AFBAF3BCD8}" srcOrd="0" destOrd="0" presId="urn:microsoft.com/office/officeart/2016/7/layout/LinearBlockProcessNumbered"/>
    <dgm:cxn modelId="{64C720A3-9BD7-2F4A-A9BC-DE7E8259FC20}" type="presOf" srcId="{E330A34C-55EB-4854-8E52-5211074345DA}" destId="{2AFC779F-5AAD-5F45-85F9-73F538BEEFFC}" srcOrd="0" destOrd="0" presId="urn:microsoft.com/office/officeart/2016/7/layout/LinearBlockProcessNumbered"/>
    <dgm:cxn modelId="{64CCE2B3-9749-724C-A705-D526F58400CC}" type="presOf" srcId="{E7871888-68B3-4438-8332-29B5F79B58E4}" destId="{7A60776E-EB4C-0047-BEA6-D0613D5B1C45}" srcOrd="1" destOrd="0" presId="urn:microsoft.com/office/officeart/2016/7/layout/LinearBlockProcessNumbered"/>
    <dgm:cxn modelId="{D9D2C5B6-FC96-0440-9B7C-742027C675D7}" type="presOf" srcId="{A8CE713A-3314-4382-A5F6-E7FAFD1A4544}" destId="{D86A2F7A-AF28-FB4D-908C-9581F940E983}" srcOrd="1" destOrd="0" presId="urn:microsoft.com/office/officeart/2016/7/layout/LinearBlockProcessNumbered"/>
    <dgm:cxn modelId="{5D3A52B8-FCC7-0F4A-A17D-BF42746FA908}" type="presOf" srcId="{24DCC282-E497-4CFA-9193-128E17C53125}" destId="{30A12F59-21F5-8742-AE6A-993A69CA8430}" srcOrd="0" destOrd="0" presId="urn:microsoft.com/office/officeart/2016/7/layout/LinearBlockProcessNumbered"/>
    <dgm:cxn modelId="{6C2324BC-01A6-6342-9C82-8862F5103D27}" type="presOf" srcId="{279A6753-A54B-4E4A-80C8-826E25242EF6}" destId="{11B5996A-688C-674E-80DC-933B9D2FA540}" srcOrd="0" destOrd="0" presId="urn:microsoft.com/office/officeart/2016/7/layout/LinearBlockProcessNumbered"/>
    <dgm:cxn modelId="{79D0A4BE-DB2A-744B-AE1A-7AFB5FE5C2EF}" type="presOf" srcId="{EE12074B-4252-4FEA-A6BB-3356B0F17512}" destId="{4D531B34-2A2B-1C44-A40F-BE02DA01C188}" srcOrd="0" destOrd="0" presId="urn:microsoft.com/office/officeart/2016/7/layout/LinearBlockProcessNumbered"/>
    <dgm:cxn modelId="{4D41D5C5-2138-5E46-B9AB-62D774F91038}" type="presOf" srcId="{17532ED5-0FFB-4F62-A11D-228DF6165373}" destId="{70E329E7-377F-6541-A0E9-3E5DA6554612}" srcOrd="0" destOrd="0" presId="urn:microsoft.com/office/officeart/2016/7/layout/LinearBlockProcessNumbered"/>
    <dgm:cxn modelId="{EFF548C6-016F-408E-A57D-3107E689C1FE}" srcId="{E330A34C-55EB-4854-8E52-5211074345DA}" destId="{3A37A0CA-4DE8-441F-8BF7-C684B7829E5C}" srcOrd="3" destOrd="0" parTransId="{504184BE-5924-4B34-8EEF-3E4ED43C7C70}" sibTransId="{FF36FA29-5EDC-4288-B215-1583B2884B3D}"/>
    <dgm:cxn modelId="{9914F6CF-38BE-3F43-9DFA-4A635B96959A}" type="presOf" srcId="{2630F589-3C9C-485C-83DD-8683EF02765B}" destId="{5F1DBB9F-F82B-784E-88C0-4A7BE6395652}" srcOrd="1" destOrd="0" presId="urn:microsoft.com/office/officeart/2016/7/layout/LinearBlockProcessNumbered"/>
    <dgm:cxn modelId="{447A11D8-2397-422F-9891-FDB714DBADD4}" srcId="{E330A34C-55EB-4854-8E52-5211074345DA}" destId="{A8CE713A-3314-4382-A5F6-E7FAFD1A4544}" srcOrd="4" destOrd="0" parTransId="{32BF529D-C4AB-49E3-8711-05510501E581}" sibTransId="{EE12074B-4252-4FEA-A6BB-3356B0F17512}"/>
    <dgm:cxn modelId="{14F895DD-E58B-3C43-8E6F-792D7F04B30F}" type="presOf" srcId="{2630F589-3C9C-485C-83DD-8683EF02765B}" destId="{8F2AB258-723C-F145-9C63-B1DEE059847C}" srcOrd="0" destOrd="0" presId="urn:microsoft.com/office/officeart/2016/7/layout/LinearBlockProcessNumbered"/>
    <dgm:cxn modelId="{2CA07FF4-BBB5-46BA-B6BD-F797FA3BFFFB}" srcId="{E330A34C-55EB-4854-8E52-5211074345DA}" destId="{E7871888-68B3-4438-8332-29B5F79B58E4}" srcOrd="5" destOrd="0" parTransId="{F4C9E102-36FE-4116-8394-7DBB7A8BACBD}" sibTransId="{14D7049F-DE65-4D77-B8FA-28F2C17BFC3F}"/>
    <dgm:cxn modelId="{E96215F8-59FE-F449-9341-4EF1201AE9A8}" type="presOf" srcId="{14D7049F-DE65-4D77-B8FA-28F2C17BFC3F}" destId="{29064AB7-94D7-AF4A-839B-5A02EAE9B1CB}" srcOrd="0" destOrd="0" presId="urn:microsoft.com/office/officeart/2016/7/layout/LinearBlockProcessNumbered"/>
    <dgm:cxn modelId="{C43180F8-14A6-4211-A168-0BC5BBA763A8}" srcId="{E330A34C-55EB-4854-8E52-5211074345DA}" destId="{5CC59A1B-477B-4EF7-91DF-7BA76E396315}" srcOrd="0" destOrd="0" parTransId="{D790B117-41BF-417F-BE9A-09C46BF8A52C}" sibTransId="{556FC303-E6C6-4910-8F66-FC48E2A0E5BF}"/>
    <dgm:cxn modelId="{6DB8E24C-D855-B543-928B-D36CB1CE8C8C}" type="presParOf" srcId="{2AFC779F-5AAD-5F45-85F9-73F538BEEFFC}" destId="{63678927-B103-7B4A-A23A-1DD78CEC91E8}" srcOrd="0" destOrd="0" presId="urn:microsoft.com/office/officeart/2016/7/layout/LinearBlockProcessNumbered"/>
    <dgm:cxn modelId="{6D40C7B1-1F40-A34D-B1AD-ED41C86077D1}" type="presParOf" srcId="{63678927-B103-7B4A-A23A-1DD78CEC91E8}" destId="{09A98929-E98C-0042-9BA3-55199251318E}" srcOrd="0" destOrd="0" presId="urn:microsoft.com/office/officeart/2016/7/layout/LinearBlockProcessNumbered"/>
    <dgm:cxn modelId="{63297EB0-89DD-2D4A-8DD2-B346EACA3BA1}" type="presParOf" srcId="{63678927-B103-7B4A-A23A-1DD78CEC91E8}" destId="{0E5C16FE-2257-CC47-A6F0-D9AFBAF3BCD8}" srcOrd="1" destOrd="0" presId="urn:microsoft.com/office/officeart/2016/7/layout/LinearBlockProcessNumbered"/>
    <dgm:cxn modelId="{080063CA-503E-E34F-955D-A3F9DAC94691}" type="presParOf" srcId="{63678927-B103-7B4A-A23A-1DD78CEC91E8}" destId="{7713FC59-9A51-5545-A4C2-7BF859447E54}" srcOrd="2" destOrd="0" presId="urn:microsoft.com/office/officeart/2016/7/layout/LinearBlockProcessNumbered"/>
    <dgm:cxn modelId="{606FC44D-EEAF-9148-8E99-23EFFBF51213}" type="presParOf" srcId="{2AFC779F-5AAD-5F45-85F9-73F538BEEFFC}" destId="{BC11CAD8-30E9-1447-902F-91DE574A6AC0}" srcOrd="1" destOrd="0" presId="urn:microsoft.com/office/officeart/2016/7/layout/LinearBlockProcessNumbered"/>
    <dgm:cxn modelId="{D966048D-49E9-3149-A880-257D32244DA4}" type="presParOf" srcId="{2AFC779F-5AAD-5F45-85F9-73F538BEEFFC}" destId="{69BA87E0-879A-4C44-B94B-96C4E39AC9D9}" srcOrd="2" destOrd="0" presId="urn:microsoft.com/office/officeart/2016/7/layout/LinearBlockProcessNumbered"/>
    <dgm:cxn modelId="{FDF2D800-792D-AB4E-8CE8-73EB9C60D4D5}" type="presParOf" srcId="{69BA87E0-879A-4C44-B94B-96C4E39AC9D9}" destId="{30A12F59-21F5-8742-AE6A-993A69CA8430}" srcOrd="0" destOrd="0" presId="urn:microsoft.com/office/officeart/2016/7/layout/LinearBlockProcessNumbered"/>
    <dgm:cxn modelId="{CE318074-2356-474F-9740-B3F20A74FF6E}" type="presParOf" srcId="{69BA87E0-879A-4C44-B94B-96C4E39AC9D9}" destId="{11B5996A-688C-674E-80DC-933B9D2FA540}" srcOrd="1" destOrd="0" presId="urn:microsoft.com/office/officeart/2016/7/layout/LinearBlockProcessNumbered"/>
    <dgm:cxn modelId="{0638E103-537D-6D40-9B11-BA5B6473F121}" type="presParOf" srcId="{69BA87E0-879A-4C44-B94B-96C4E39AC9D9}" destId="{A55F79F1-F76A-8149-849E-900DF864DB75}" srcOrd="2" destOrd="0" presId="urn:microsoft.com/office/officeart/2016/7/layout/LinearBlockProcessNumbered"/>
    <dgm:cxn modelId="{CD604D9F-5246-FC42-BFD5-7B9FCA825435}" type="presParOf" srcId="{2AFC779F-5AAD-5F45-85F9-73F538BEEFFC}" destId="{CB76F27A-A6A7-9142-91A0-473526BF2ABA}" srcOrd="3" destOrd="0" presId="urn:microsoft.com/office/officeart/2016/7/layout/LinearBlockProcessNumbered"/>
    <dgm:cxn modelId="{8C4C3F14-D481-FA4D-82A8-97C76506CEC3}" type="presParOf" srcId="{2AFC779F-5AAD-5F45-85F9-73F538BEEFFC}" destId="{A9AA8F37-8429-EE45-A23D-1D5FD468EAA1}" srcOrd="4" destOrd="0" presId="urn:microsoft.com/office/officeart/2016/7/layout/LinearBlockProcessNumbered"/>
    <dgm:cxn modelId="{1A950400-191F-FE48-A37A-3A85BDAD7A5F}" type="presParOf" srcId="{A9AA8F37-8429-EE45-A23D-1D5FD468EAA1}" destId="{8F2AB258-723C-F145-9C63-B1DEE059847C}" srcOrd="0" destOrd="0" presId="urn:microsoft.com/office/officeart/2016/7/layout/LinearBlockProcessNumbered"/>
    <dgm:cxn modelId="{C6F7B43C-BE15-C74B-9CDF-1A493E2CBE4F}" type="presParOf" srcId="{A9AA8F37-8429-EE45-A23D-1D5FD468EAA1}" destId="{70E329E7-377F-6541-A0E9-3E5DA6554612}" srcOrd="1" destOrd="0" presId="urn:microsoft.com/office/officeart/2016/7/layout/LinearBlockProcessNumbered"/>
    <dgm:cxn modelId="{20D11A1F-604F-CC4F-92FC-91923214E0CF}" type="presParOf" srcId="{A9AA8F37-8429-EE45-A23D-1D5FD468EAA1}" destId="{5F1DBB9F-F82B-784E-88C0-4A7BE6395652}" srcOrd="2" destOrd="0" presId="urn:microsoft.com/office/officeart/2016/7/layout/LinearBlockProcessNumbered"/>
    <dgm:cxn modelId="{08BFD35E-352C-3245-B41B-AB6D4F0910BB}" type="presParOf" srcId="{2AFC779F-5AAD-5F45-85F9-73F538BEEFFC}" destId="{A10EEFCA-44A1-154E-8E55-58097D492700}" srcOrd="5" destOrd="0" presId="urn:microsoft.com/office/officeart/2016/7/layout/LinearBlockProcessNumbered"/>
    <dgm:cxn modelId="{5064FA2D-468E-BF4F-ACFF-12D308486175}" type="presParOf" srcId="{2AFC779F-5AAD-5F45-85F9-73F538BEEFFC}" destId="{A1E96E0C-151B-9D4A-AA34-349BA272B12F}" srcOrd="6" destOrd="0" presId="urn:microsoft.com/office/officeart/2016/7/layout/LinearBlockProcessNumbered"/>
    <dgm:cxn modelId="{4A5033CC-99A5-7648-9971-813035C73C08}" type="presParOf" srcId="{A1E96E0C-151B-9D4A-AA34-349BA272B12F}" destId="{EDAED1E9-9958-C145-8917-8213A1784671}" srcOrd="0" destOrd="0" presId="urn:microsoft.com/office/officeart/2016/7/layout/LinearBlockProcessNumbered"/>
    <dgm:cxn modelId="{DAA0A223-2244-954F-B68C-A48F1830E6A3}" type="presParOf" srcId="{A1E96E0C-151B-9D4A-AA34-349BA272B12F}" destId="{3B3A513D-FC0B-5A49-8165-675C774BC57E}" srcOrd="1" destOrd="0" presId="urn:microsoft.com/office/officeart/2016/7/layout/LinearBlockProcessNumbered"/>
    <dgm:cxn modelId="{A0801EAF-6095-4549-BC91-BFE8B425E847}" type="presParOf" srcId="{A1E96E0C-151B-9D4A-AA34-349BA272B12F}" destId="{C6E69210-12A6-DF4A-A6CF-40D0D9F35601}" srcOrd="2" destOrd="0" presId="urn:microsoft.com/office/officeart/2016/7/layout/LinearBlockProcessNumbered"/>
    <dgm:cxn modelId="{8001AE39-3564-144D-BFA5-7A2EA3967B1B}" type="presParOf" srcId="{2AFC779F-5AAD-5F45-85F9-73F538BEEFFC}" destId="{056CD53E-1096-B749-99DB-648E6E60F27B}" srcOrd="7" destOrd="0" presId="urn:microsoft.com/office/officeart/2016/7/layout/LinearBlockProcessNumbered"/>
    <dgm:cxn modelId="{25BEEAC8-86A7-484F-B405-3DC0C825E303}" type="presParOf" srcId="{2AFC779F-5AAD-5F45-85F9-73F538BEEFFC}" destId="{B062D95F-3A4B-C649-B720-86FC618270DE}" srcOrd="8" destOrd="0" presId="urn:microsoft.com/office/officeart/2016/7/layout/LinearBlockProcessNumbered"/>
    <dgm:cxn modelId="{1C962D93-0592-6741-A4D5-5A9FBB63E909}" type="presParOf" srcId="{B062D95F-3A4B-C649-B720-86FC618270DE}" destId="{E0DCEB66-9F85-2241-A2AA-CA9CD36CC293}" srcOrd="0" destOrd="0" presId="urn:microsoft.com/office/officeart/2016/7/layout/LinearBlockProcessNumbered"/>
    <dgm:cxn modelId="{7C1451DD-4E97-5C41-8538-8D5694E2BC16}" type="presParOf" srcId="{B062D95F-3A4B-C649-B720-86FC618270DE}" destId="{4D531B34-2A2B-1C44-A40F-BE02DA01C188}" srcOrd="1" destOrd="0" presId="urn:microsoft.com/office/officeart/2016/7/layout/LinearBlockProcessNumbered"/>
    <dgm:cxn modelId="{5FC08701-9DEF-2E4E-A7A4-B13B2E0CBB04}" type="presParOf" srcId="{B062D95F-3A4B-C649-B720-86FC618270DE}" destId="{D86A2F7A-AF28-FB4D-908C-9581F940E983}" srcOrd="2" destOrd="0" presId="urn:microsoft.com/office/officeart/2016/7/layout/LinearBlockProcessNumbered"/>
    <dgm:cxn modelId="{C6CD4712-DE2F-564B-B384-1FA037149910}" type="presParOf" srcId="{2AFC779F-5AAD-5F45-85F9-73F538BEEFFC}" destId="{48F0BBCE-C370-7048-BE1E-115DEF4247D9}" srcOrd="9" destOrd="0" presId="urn:microsoft.com/office/officeart/2016/7/layout/LinearBlockProcessNumbered"/>
    <dgm:cxn modelId="{E3E31C78-87EA-C248-AE71-F4F0A4E7600F}" type="presParOf" srcId="{2AFC779F-5AAD-5F45-85F9-73F538BEEFFC}" destId="{3B9A7801-4B88-734D-95D0-7364B5873075}" srcOrd="10" destOrd="0" presId="urn:microsoft.com/office/officeart/2016/7/layout/LinearBlockProcessNumbered"/>
    <dgm:cxn modelId="{0887967E-5371-F546-9A13-9251D8560892}" type="presParOf" srcId="{3B9A7801-4B88-734D-95D0-7364B5873075}" destId="{C113D0C3-8A6D-1347-A8BD-0073434A7674}" srcOrd="0" destOrd="0" presId="urn:microsoft.com/office/officeart/2016/7/layout/LinearBlockProcessNumbered"/>
    <dgm:cxn modelId="{0BA47E37-66F7-9E4B-934D-6D2C47A4BD32}" type="presParOf" srcId="{3B9A7801-4B88-734D-95D0-7364B5873075}" destId="{29064AB7-94D7-AF4A-839B-5A02EAE9B1CB}" srcOrd="1" destOrd="0" presId="urn:microsoft.com/office/officeart/2016/7/layout/LinearBlockProcessNumbered"/>
    <dgm:cxn modelId="{C90085F4-4CDF-2E4B-82AA-FE56BB058E2B}" type="presParOf" srcId="{3B9A7801-4B88-734D-95D0-7364B5873075}" destId="{7A60776E-EB4C-0047-BEA6-D0613D5B1C45}" srcOrd="2" destOrd="0" presId="urn:microsoft.com/office/officeart/2016/7/layout/LinearBlock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1E45983-44E4-435C-B031-F77EA5D2289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1808E13-6A8B-4C6F-B538-281AA384090C}">
      <dgm:prSet/>
      <dgm:spPr/>
      <dgm:t>
        <a:bodyPr/>
        <a:lstStyle/>
        <a:p>
          <a:r>
            <a:rPr lang="en-US"/>
            <a:t>Turn on MFA for email, banking, and social media</a:t>
          </a:r>
        </a:p>
      </dgm:t>
    </dgm:pt>
    <dgm:pt modelId="{EC0BBDF3-6252-4763-8246-AF7C2CBBE2AE}" type="parTrans" cxnId="{42027880-4BD9-4AA8-B69C-D516F2A77B4C}">
      <dgm:prSet/>
      <dgm:spPr/>
      <dgm:t>
        <a:bodyPr/>
        <a:lstStyle/>
        <a:p>
          <a:endParaRPr lang="en-US"/>
        </a:p>
      </dgm:t>
    </dgm:pt>
    <dgm:pt modelId="{9667E371-E301-4A56-89E3-09F337BFD9E2}" type="sibTrans" cxnId="{42027880-4BD9-4AA8-B69C-D516F2A77B4C}">
      <dgm:prSet/>
      <dgm:spPr/>
      <dgm:t>
        <a:bodyPr/>
        <a:lstStyle/>
        <a:p>
          <a:endParaRPr lang="en-US"/>
        </a:p>
      </dgm:t>
    </dgm:pt>
    <dgm:pt modelId="{D42236E4-192E-41E3-950D-FBF028764E54}">
      <dgm:prSet/>
      <dgm:spPr/>
      <dgm:t>
        <a:bodyPr/>
        <a:lstStyle/>
        <a:p>
          <a:r>
            <a:rPr lang="en-US"/>
            <a:t>Use a password manager — long, unique passwords everywhere</a:t>
          </a:r>
        </a:p>
      </dgm:t>
    </dgm:pt>
    <dgm:pt modelId="{7FCF24EA-56F5-4FDC-9D1D-3676127ACA0A}" type="parTrans" cxnId="{444EA88E-78C6-4485-A291-3F3EC7A374DA}">
      <dgm:prSet/>
      <dgm:spPr/>
      <dgm:t>
        <a:bodyPr/>
        <a:lstStyle/>
        <a:p>
          <a:endParaRPr lang="en-US"/>
        </a:p>
      </dgm:t>
    </dgm:pt>
    <dgm:pt modelId="{53982CA2-591C-4719-824B-68D744516D54}" type="sibTrans" cxnId="{444EA88E-78C6-4485-A291-3F3EC7A374DA}">
      <dgm:prSet/>
      <dgm:spPr/>
      <dgm:t>
        <a:bodyPr/>
        <a:lstStyle/>
        <a:p>
          <a:endParaRPr lang="en-US"/>
        </a:p>
      </dgm:t>
    </dgm:pt>
    <dgm:pt modelId="{FCF7B750-BFD8-4080-A4DF-C0E3E30C08E4}">
      <dgm:prSet/>
      <dgm:spPr/>
      <dgm:t>
        <a:bodyPr/>
        <a:lstStyle/>
        <a:p>
          <a:r>
            <a:rPr lang="en-US"/>
            <a:t>Keep devices and apps updated; back up your important files</a:t>
          </a:r>
        </a:p>
      </dgm:t>
    </dgm:pt>
    <dgm:pt modelId="{D382AC57-3599-4917-B36C-C8D477A51236}" type="parTrans" cxnId="{662BD996-56FE-466C-815F-F589AB3E405E}">
      <dgm:prSet/>
      <dgm:spPr/>
      <dgm:t>
        <a:bodyPr/>
        <a:lstStyle/>
        <a:p>
          <a:endParaRPr lang="en-US"/>
        </a:p>
      </dgm:t>
    </dgm:pt>
    <dgm:pt modelId="{334359D0-804D-464E-AF72-7BBF82EC020D}" type="sibTrans" cxnId="{662BD996-56FE-466C-815F-F589AB3E405E}">
      <dgm:prSet/>
      <dgm:spPr/>
      <dgm:t>
        <a:bodyPr/>
        <a:lstStyle/>
        <a:p>
          <a:endParaRPr lang="en-US"/>
        </a:p>
      </dgm:t>
    </dgm:pt>
    <dgm:pt modelId="{4381FABD-8F92-496B-9318-F4E465C0D1B5}">
      <dgm:prSet/>
      <dgm:spPr/>
      <dgm:t>
        <a:bodyPr/>
        <a:lstStyle/>
        <a:p>
          <a:r>
            <a:rPr lang="en-US"/>
            <a:t>Slow down — urgency and secrecy are the scammer's tools</a:t>
          </a:r>
        </a:p>
      </dgm:t>
    </dgm:pt>
    <dgm:pt modelId="{72F73CB4-F57C-49A3-8234-7FCB94539302}" type="parTrans" cxnId="{9EDDFB71-DE58-4523-9585-A8C6B01A540C}">
      <dgm:prSet/>
      <dgm:spPr/>
      <dgm:t>
        <a:bodyPr/>
        <a:lstStyle/>
        <a:p>
          <a:endParaRPr lang="en-US"/>
        </a:p>
      </dgm:t>
    </dgm:pt>
    <dgm:pt modelId="{7665FF68-AADF-4A92-A29A-C594D139D9E5}" type="sibTrans" cxnId="{9EDDFB71-DE58-4523-9585-A8C6B01A540C}">
      <dgm:prSet/>
      <dgm:spPr/>
      <dgm:t>
        <a:bodyPr/>
        <a:lstStyle/>
        <a:p>
          <a:endParaRPr lang="en-US"/>
        </a:p>
      </dgm:t>
    </dgm:pt>
    <dgm:pt modelId="{539F85D1-7F01-4717-A131-49BA211BF665}">
      <dgm:prSet/>
      <dgm:spPr/>
      <dgm:t>
        <a:bodyPr/>
        <a:lstStyle/>
        <a:p>
          <a:r>
            <a:rPr lang="en-US"/>
            <a:t>Verify money requests independently; agree on a family 'safe word'</a:t>
          </a:r>
        </a:p>
      </dgm:t>
    </dgm:pt>
    <dgm:pt modelId="{05073014-7ED4-440D-97B7-09BBFC3B4637}" type="parTrans" cxnId="{7BEC5601-C5AD-4C7C-9358-2B877A2929BE}">
      <dgm:prSet/>
      <dgm:spPr/>
      <dgm:t>
        <a:bodyPr/>
        <a:lstStyle/>
        <a:p>
          <a:endParaRPr lang="en-US"/>
        </a:p>
      </dgm:t>
    </dgm:pt>
    <dgm:pt modelId="{DA83D681-F4AA-4995-B987-F2187DC75694}" type="sibTrans" cxnId="{7BEC5601-C5AD-4C7C-9358-2B877A2929BE}">
      <dgm:prSet/>
      <dgm:spPr/>
      <dgm:t>
        <a:bodyPr/>
        <a:lstStyle/>
        <a:p>
          <a:endParaRPr lang="en-US"/>
        </a:p>
      </dgm:t>
    </dgm:pt>
    <dgm:pt modelId="{55CB98C9-B186-4616-ABD9-5DB6860F8594}">
      <dgm:prSet/>
      <dgm:spPr/>
      <dgm:t>
        <a:bodyPr/>
        <a:lstStyle/>
        <a:p>
          <a:r>
            <a:rPr lang="en-US"/>
            <a:t>Freeze your credit — it's free</a:t>
          </a:r>
        </a:p>
      </dgm:t>
    </dgm:pt>
    <dgm:pt modelId="{B19E72A7-9536-4721-9E94-B7E06189F43A}" type="parTrans" cxnId="{1E28601A-8258-4694-9043-E49F54F09E2D}">
      <dgm:prSet/>
      <dgm:spPr/>
      <dgm:t>
        <a:bodyPr/>
        <a:lstStyle/>
        <a:p>
          <a:endParaRPr lang="en-US"/>
        </a:p>
      </dgm:t>
    </dgm:pt>
    <dgm:pt modelId="{6A444E9C-DF6E-4802-8AEF-DC732F29A108}" type="sibTrans" cxnId="{1E28601A-8258-4694-9043-E49F54F09E2D}">
      <dgm:prSet/>
      <dgm:spPr/>
      <dgm:t>
        <a:bodyPr/>
        <a:lstStyle/>
        <a:p>
          <a:endParaRPr lang="en-US"/>
        </a:p>
      </dgm:t>
    </dgm:pt>
    <dgm:pt modelId="{24973D56-7C4F-4C37-88E6-7C5B38F7CD80}">
      <dgm:prSet/>
      <dgm:spPr/>
      <dgm:t>
        <a:bodyPr/>
        <a:lstStyle/>
        <a:p>
          <a:r>
            <a:rPr lang="en-US"/>
            <a:t>When in doubt, stop and ask someone you trust</a:t>
          </a:r>
        </a:p>
      </dgm:t>
    </dgm:pt>
    <dgm:pt modelId="{8EF27849-1ED6-43FC-9674-F919EEE1CE76}" type="parTrans" cxnId="{7F6D68AB-D57F-4F0D-9C86-0C8D2B5F2E00}">
      <dgm:prSet/>
      <dgm:spPr/>
      <dgm:t>
        <a:bodyPr/>
        <a:lstStyle/>
        <a:p>
          <a:endParaRPr lang="en-US"/>
        </a:p>
      </dgm:t>
    </dgm:pt>
    <dgm:pt modelId="{FE539C14-50F8-4C39-B1EE-ECC57C015FB9}" type="sibTrans" cxnId="{7F6D68AB-D57F-4F0D-9C86-0C8D2B5F2E00}">
      <dgm:prSet/>
      <dgm:spPr/>
      <dgm:t>
        <a:bodyPr/>
        <a:lstStyle/>
        <a:p>
          <a:endParaRPr lang="en-US"/>
        </a:p>
      </dgm:t>
    </dgm:pt>
    <dgm:pt modelId="{700A0864-7EE1-4F67-9AB2-7DD6B084E4BD}" type="pres">
      <dgm:prSet presAssocID="{61E45983-44E4-435C-B031-F77EA5D22893}" presName="root" presStyleCnt="0">
        <dgm:presLayoutVars>
          <dgm:dir/>
          <dgm:resizeHandles val="exact"/>
        </dgm:presLayoutVars>
      </dgm:prSet>
      <dgm:spPr/>
    </dgm:pt>
    <dgm:pt modelId="{F213113A-0A23-4BCA-8412-E677A8EA3798}" type="pres">
      <dgm:prSet presAssocID="{41808E13-6A8B-4C6F-B538-281AA384090C}" presName="compNode" presStyleCnt="0"/>
      <dgm:spPr/>
    </dgm:pt>
    <dgm:pt modelId="{1BDF3704-2350-4B0A-8BE4-4942FB000BEB}" type="pres">
      <dgm:prSet presAssocID="{41808E13-6A8B-4C6F-B538-281AA384090C}" presName="iconRect" presStyleLbl="node1" presStyleIdx="0"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Programmer"/>
        </a:ext>
      </dgm:extLst>
    </dgm:pt>
    <dgm:pt modelId="{54D7DF56-9388-4B55-A6B8-C0669FF5B0B6}" type="pres">
      <dgm:prSet presAssocID="{41808E13-6A8B-4C6F-B538-281AA384090C}" presName="spaceRect" presStyleCnt="0"/>
      <dgm:spPr/>
    </dgm:pt>
    <dgm:pt modelId="{52DD6FFF-E01C-4A12-8EF2-5E0FFFF0F2BB}" type="pres">
      <dgm:prSet presAssocID="{41808E13-6A8B-4C6F-B538-281AA384090C}" presName="textRect" presStyleLbl="revTx" presStyleIdx="0" presStyleCnt="7">
        <dgm:presLayoutVars>
          <dgm:chMax val="1"/>
          <dgm:chPref val="1"/>
        </dgm:presLayoutVars>
      </dgm:prSet>
      <dgm:spPr/>
    </dgm:pt>
    <dgm:pt modelId="{AA4CD138-E387-4446-BDBF-95E461A92734}" type="pres">
      <dgm:prSet presAssocID="{9667E371-E301-4A56-89E3-09F337BFD9E2}" presName="sibTrans" presStyleCnt="0"/>
      <dgm:spPr/>
    </dgm:pt>
    <dgm:pt modelId="{38E4E576-F6C0-47C2-B1D9-26AEB7EC37A4}" type="pres">
      <dgm:prSet presAssocID="{D42236E4-192E-41E3-950D-FBF028764E54}" presName="compNode" presStyleCnt="0"/>
      <dgm:spPr/>
    </dgm:pt>
    <dgm:pt modelId="{C8A4FF5E-E71B-418D-93C5-9D00E3F351B4}" type="pres">
      <dgm:prSet presAssocID="{D42236E4-192E-41E3-950D-FBF028764E54}" presName="iconRect" presStyleLbl="node1" presStyleIdx="1"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ock"/>
        </a:ext>
      </dgm:extLst>
    </dgm:pt>
    <dgm:pt modelId="{B1C18DBB-87DA-439A-9D60-43741E956918}" type="pres">
      <dgm:prSet presAssocID="{D42236E4-192E-41E3-950D-FBF028764E54}" presName="spaceRect" presStyleCnt="0"/>
      <dgm:spPr/>
    </dgm:pt>
    <dgm:pt modelId="{AB089ECD-959B-4579-96BA-0940BE479187}" type="pres">
      <dgm:prSet presAssocID="{D42236E4-192E-41E3-950D-FBF028764E54}" presName="textRect" presStyleLbl="revTx" presStyleIdx="1" presStyleCnt="7">
        <dgm:presLayoutVars>
          <dgm:chMax val="1"/>
          <dgm:chPref val="1"/>
        </dgm:presLayoutVars>
      </dgm:prSet>
      <dgm:spPr/>
    </dgm:pt>
    <dgm:pt modelId="{574D149E-91FA-4875-B7F1-483820472DCD}" type="pres">
      <dgm:prSet presAssocID="{53982CA2-591C-4719-824B-68D744516D54}" presName="sibTrans" presStyleCnt="0"/>
      <dgm:spPr/>
    </dgm:pt>
    <dgm:pt modelId="{DC24EF81-B355-459D-80B4-93AC05F6F282}" type="pres">
      <dgm:prSet presAssocID="{FCF7B750-BFD8-4080-A4DF-C0E3E30C08E4}" presName="compNode" presStyleCnt="0"/>
      <dgm:spPr/>
    </dgm:pt>
    <dgm:pt modelId="{6BEBAFF5-0ECF-41ED-9248-5A7EA4E50CEC}" type="pres">
      <dgm:prSet presAssocID="{FCF7B750-BFD8-4080-A4DF-C0E3E30C08E4}" presName="iconRect" presStyleLbl="node1" presStyleIdx="2"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Open Folder"/>
        </a:ext>
      </dgm:extLst>
    </dgm:pt>
    <dgm:pt modelId="{DC4D0DE0-DD5E-4F50-A004-5BAC5B0BA3E3}" type="pres">
      <dgm:prSet presAssocID="{FCF7B750-BFD8-4080-A4DF-C0E3E30C08E4}" presName="spaceRect" presStyleCnt="0"/>
      <dgm:spPr/>
    </dgm:pt>
    <dgm:pt modelId="{2F8B5236-7217-4970-8DBA-D318BD32DD60}" type="pres">
      <dgm:prSet presAssocID="{FCF7B750-BFD8-4080-A4DF-C0E3E30C08E4}" presName="textRect" presStyleLbl="revTx" presStyleIdx="2" presStyleCnt="7">
        <dgm:presLayoutVars>
          <dgm:chMax val="1"/>
          <dgm:chPref val="1"/>
        </dgm:presLayoutVars>
      </dgm:prSet>
      <dgm:spPr/>
    </dgm:pt>
    <dgm:pt modelId="{F2E70F61-659F-4BB1-A8E2-96A1C7032091}" type="pres">
      <dgm:prSet presAssocID="{334359D0-804D-464E-AF72-7BBF82EC020D}" presName="sibTrans" presStyleCnt="0"/>
      <dgm:spPr/>
    </dgm:pt>
    <dgm:pt modelId="{21A05A27-EEC5-481E-8E67-6A94A27132D5}" type="pres">
      <dgm:prSet presAssocID="{4381FABD-8F92-496B-9318-F4E465C0D1B5}" presName="compNode" presStyleCnt="0"/>
      <dgm:spPr/>
    </dgm:pt>
    <dgm:pt modelId="{6B6E3C34-9F82-4D77-A9C6-5C3A86D39D30}" type="pres">
      <dgm:prSet presAssocID="{4381FABD-8F92-496B-9318-F4E465C0D1B5}" presName="iconRect" presStyleLbl="node1" presStyleIdx="3"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rawl"/>
        </a:ext>
      </dgm:extLst>
    </dgm:pt>
    <dgm:pt modelId="{FFEFC766-4C5C-4F32-A7F1-300C47B4CAFC}" type="pres">
      <dgm:prSet presAssocID="{4381FABD-8F92-496B-9318-F4E465C0D1B5}" presName="spaceRect" presStyleCnt="0"/>
      <dgm:spPr/>
    </dgm:pt>
    <dgm:pt modelId="{AB1AB521-32BE-437E-AF06-94FD3A01908F}" type="pres">
      <dgm:prSet presAssocID="{4381FABD-8F92-496B-9318-F4E465C0D1B5}" presName="textRect" presStyleLbl="revTx" presStyleIdx="3" presStyleCnt="7">
        <dgm:presLayoutVars>
          <dgm:chMax val="1"/>
          <dgm:chPref val="1"/>
        </dgm:presLayoutVars>
      </dgm:prSet>
      <dgm:spPr/>
    </dgm:pt>
    <dgm:pt modelId="{B0E9FD62-23BE-498C-8787-F7CB6BF291B9}" type="pres">
      <dgm:prSet presAssocID="{7665FF68-AADF-4A92-A29A-C594D139D9E5}" presName="sibTrans" presStyleCnt="0"/>
      <dgm:spPr/>
    </dgm:pt>
    <dgm:pt modelId="{7EED9F7C-A8AD-461F-AE3D-DF44608DC5B2}" type="pres">
      <dgm:prSet presAssocID="{539F85D1-7F01-4717-A131-49BA211BF665}" presName="compNode" presStyleCnt="0"/>
      <dgm:spPr/>
    </dgm:pt>
    <dgm:pt modelId="{9BFDC22C-CFB3-4F9E-A031-D51272FAECF4}" type="pres">
      <dgm:prSet presAssocID="{539F85D1-7F01-4717-A131-49BA211BF665}" presName="iconRect" presStyleLbl="node1" presStyleIdx="4"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Bank Check"/>
        </a:ext>
      </dgm:extLst>
    </dgm:pt>
    <dgm:pt modelId="{92F315ED-EEA2-4655-BC18-39B8DA59CF1C}" type="pres">
      <dgm:prSet presAssocID="{539F85D1-7F01-4717-A131-49BA211BF665}" presName="spaceRect" presStyleCnt="0"/>
      <dgm:spPr/>
    </dgm:pt>
    <dgm:pt modelId="{EDD991A9-87CC-4A25-A98B-AADC589F1484}" type="pres">
      <dgm:prSet presAssocID="{539F85D1-7F01-4717-A131-49BA211BF665}" presName="textRect" presStyleLbl="revTx" presStyleIdx="4" presStyleCnt="7">
        <dgm:presLayoutVars>
          <dgm:chMax val="1"/>
          <dgm:chPref val="1"/>
        </dgm:presLayoutVars>
      </dgm:prSet>
      <dgm:spPr/>
    </dgm:pt>
    <dgm:pt modelId="{AC6708BC-8147-4D84-9BC2-6378C44BC7F5}" type="pres">
      <dgm:prSet presAssocID="{DA83D681-F4AA-4995-B987-F2187DC75694}" presName="sibTrans" presStyleCnt="0"/>
      <dgm:spPr/>
    </dgm:pt>
    <dgm:pt modelId="{C004DD6D-E74A-4225-AE42-CE70DD54E42A}" type="pres">
      <dgm:prSet presAssocID="{55CB98C9-B186-4616-ABD9-5DB6860F8594}" presName="compNode" presStyleCnt="0"/>
      <dgm:spPr/>
    </dgm:pt>
    <dgm:pt modelId="{C61B39CC-CC94-4DDD-9C1B-FD7E721E60AE}" type="pres">
      <dgm:prSet presAssocID="{55CB98C9-B186-4616-ABD9-5DB6860F8594}" presName="iconRect" presStyleLbl="node1" presStyleIdx="5"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gloo"/>
        </a:ext>
      </dgm:extLst>
    </dgm:pt>
    <dgm:pt modelId="{460FAE28-5CCF-4339-B345-5BE8505D8C9A}" type="pres">
      <dgm:prSet presAssocID="{55CB98C9-B186-4616-ABD9-5DB6860F8594}" presName="spaceRect" presStyleCnt="0"/>
      <dgm:spPr/>
    </dgm:pt>
    <dgm:pt modelId="{12BBA65E-D525-4677-9C71-79A963C213E5}" type="pres">
      <dgm:prSet presAssocID="{55CB98C9-B186-4616-ABD9-5DB6860F8594}" presName="textRect" presStyleLbl="revTx" presStyleIdx="5" presStyleCnt="7">
        <dgm:presLayoutVars>
          <dgm:chMax val="1"/>
          <dgm:chPref val="1"/>
        </dgm:presLayoutVars>
      </dgm:prSet>
      <dgm:spPr/>
    </dgm:pt>
    <dgm:pt modelId="{EA2E5B2B-059E-4322-8290-C411A92E7DCC}" type="pres">
      <dgm:prSet presAssocID="{6A444E9C-DF6E-4802-8AEF-DC732F29A108}" presName="sibTrans" presStyleCnt="0"/>
      <dgm:spPr/>
    </dgm:pt>
    <dgm:pt modelId="{0FFB4EFC-046A-44C0-9271-F4CDD6B8FD35}" type="pres">
      <dgm:prSet presAssocID="{24973D56-7C4F-4C37-88E6-7C5B38F7CD80}" presName="compNode" presStyleCnt="0"/>
      <dgm:spPr/>
    </dgm:pt>
    <dgm:pt modelId="{0AD97BEC-F0A7-4F2C-9E82-E0DEDA5F8183}" type="pres">
      <dgm:prSet presAssocID="{24973D56-7C4F-4C37-88E6-7C5B38F7CD80}" presName="iconRect" presStyleLbl="node1" presStyleIdx="6" presStyleCnt="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Question mark"/>
        </a:ext>
      </dgm:extLst>
    </dgm:pt>
    <dgm:pt modelId="{680324B4-0BEE-4917-B796-197B7B5328BE}" type="pres">
      <dgm:prSet presAssocID="{24973D56-7C4F-4C37-88E6-7C5B38F7CD80}" presName="spaceRect" presStyleCnt="0"/>
      <dgm:spPr/>
    </dgm:pt>
    <dgm:pt modelId="{46BCFB54-43A3-4799-9598-8E5A3A69B708}" type="pres">
      <dgm:prSet presAssocID="{24973D56-7C4F-4C37-88E6-7C5B38F7CD80}" presName="textRect" presStyleLbl="revTx" presStyleIdx="6" presStyleCnt="7">
        <dgm:presLayoutVars>
          <dgm:chMax val="1"/>
          <dgm:chPref val="1"/>
        </dgm:presLayoutVars>
      </dgm:prSet>
      <dgm:spPr/>
    </dgm:pt>
  </dgm:ptLst>
  <dgm:cxnLst>
    <dgm:cxn modelId="{7BEC5601-C5AD-4C7C-9358-2B877A2929BE}" srcId="{61E45983-44E4-435C-B031-F77EA5D22893}" destId="{539F85D1-7F01-4717-A131-49BA211BF665}" srcOrd="4" destOrd="0" parTransId="{05073014-7ED4-440D-97B7-09BBFC3B4637}" sibTransId="{DA83D681-F4AA-4995-B987-F2187DC75694}"/>
    <dgm:cxn modelId="{1E28601A-8258-4694-9043-E49F54F09E2D}" srcId="{61E45983-44E4-435C-B031-F77EA5D22893}" destId="{55CB98C9-B186-4616-ABD9-5DB6860F8594}" srcOrd="5" destOrd="0" parTransId="{B19E72A7-9536-4721-9E94-B7E06189F43A}" sibTransId="{6A444E9C-DF6E-4802-8AEF-DC732F29A108}"/>
    <dgm:cxn modelId="{0535031D-AD87-4025-94FC-4F76D0AD168D}" type="presOf" srcId="{55CB98C9-B186-4616-ABD9-5DB6860F8594}" destId="{12BBA65E-D525-4677-9C71-79A963C213E5}" srcOrd="0" destOrd="0" presId="urn:microsoft.com/office/officeart/2018/2/layout/IconLabelList"/>
    <dgm:cxn modelId="{1E53F332-D798-4B9C-890E-578E3F6BFEB8}" type="presOf" srcId="{539F85D1-7F01-4717-A131-49BA211BF665}" destId="{EDD991A9-87CC-4A25-A98B-AADC589F1484}" srcOrd="0" destOrd="0" presId="urn:microsoft.com/office/officeart/2018/2/layout/IconLabelList"/>
    <dgm:cxn modelId="{F5D2BD51-62D2-4CB3-8168-7D049AA8E1DC}" type="presOf" srcId="{61E45983-44E4-435C-B031-F77EA5D22893}" destId="{700A0864-7EE1-4F67-9AB2-7DD6B084E4BD}" srcOrd="0" destOrd="0" presId="urn:microsoft.com/office/officeart/2018/2/layout/IconLabelList"/>
    <dgm:cxn modelId="{9EDDFB71-DE58-4523-9585-A8C6B01A540C}" srcId="{61E45983-44E4-435C-B031-F77EA5D22893}" destId="{4381FABD-8F92-496B-9318-F4E465C0D1B5}" srcOrd="3" destOrd="0" parTransId="{72F73CB4-F57C-49A3-8234-7FCB94539302}" sibTransId="{7665FF68-AADF-4A92-A29A-C594D139D9E5}"/>
    <dgm:cxn modelId="{42027880-4BD9-4AA8-B69C-D516F2A77B4C}" srcId="{61E45983-44E4-435C-B031-F77EA5D22893}" destId="{41808E13-6A8B-4C6F-B538-281AA384090C}" srcOrd="0" destOrd="0" parTransId="{EC0BBDF3-6252-4763-8246-AF7C2CBBE2AE}" sibTransId="{9667E371-E301-4A56-89E3-09F337BFD9E2}"/>
    <dgm:cxn modelId="{C6F7C684-EEC5-4F85-9F38-D0186711AA69}" type="presOf" srcId="{FCF7B750-BFD8-4080-A4DF-C0E3E30C08E4}" destId="{2F8B5236-7217-4970-8DBA-D318BD32DD60}" srcOrd="0" destOrd="0" presId="urn:microsoft.com/office/officeart/2018/2/layout/IconLabelList"/>
    <dgm:cxn modelId="{444EA88E-78C6-4485-A291-3F3EC7A374DA}" srcId="{61E45983-44E4-435C-B031-F77EA5D22893}" destId="{D42236E4-192E-41E3-950D-FBF028764E54}" srcOrd="1" destOrd="0" parTransId="{7FCF24EA-56F5-4FDC-9D1D-3676127ACA0A}" sibTransId="{53982CA2-591C-4719-824B-68D744516D54}"/>
    <dgm:cxn modelId="{662BD996-56FE-466C-815F-F589AB3E405E}" srcId="{61E45983-44E4-435C-B031-F77EA5D22893}" destId="{FCF7B750-BFD8-4080-A4DF-C0E3E30C08E4}" srcOrd="2" destOrd="0" parTransId="{D382AC57-3599-4917-B36C-C8D477A51236}" sibTransId="{334359D0-804D-464E-AF72-7BBF82EC020D}"/>
    <dgm:cxn modelId="{54F3409F-959B-4E0B-96FF-43E17DE95876}" type="presOf" srcId="{41808E13-6A8B-4C6F-B538-281AA384090C}" destId="{52DD6FFF-E01C-4A12-8EF2-5E0FFFF0F2BB}" srcOrd="0" destOrd="0" presId="urn:microsoft.com/office/officeart/2018/2/layout/IconLabelList"/>
    <dgm:cxn modelId="{7F6D68AB-D57F-4F0D-9C86-0C8D2B5F2E00}" srcId="{61E45983-44E4-435C-B031-F77EA5D22893}" destId="{24973D56-7C4F-4C37-88E6-7C5B38F7CD80}" srcOrd="6" destOrd="0" parTransId="{8EF27849-1ED6-43FC-9674-F919EEE1CE76}" sibTransId="{FE539C14-50F8-4C39-B1EE-ECC57C015FB9}"/>
    <dgm:cxn modelId="{8B3A66B6-43B3-4C32-804E-1BFCCA08BEF5}" type="presOf" srcId="{4381FABD-8F92-496B-9318-F4E465C0D1B5}" destId="{AB1AB521-32BE-437E-AF06-94FD3A01908F}" srcOrd="0" destOrd="0" presId="urn:microsoft.com/office/officeart/2018/2/layout/IconLabelList"/>
    <dgm:cxn modelId="{7616CACC-9C73-498C-921F-EEFD6470795C}" type="presOf" srcId="{D42236E4-192E-41E3-950D-FBF028764E54}" destId="{AB089ECD-959B-4579-96BA-0940BE479187}" srcOrd="0" destOrd="0" presId="urn:microsoft.com/office/officeart/2018/2/layout/IconLabelList"/>
    <dgm:cxn modelId="{ED994BCD-CEAA-46EE-8F5F-1E315CAFD8A5}" type="presOf" srcId="{24973D56-7C4F-4C37-88E6-7C5B38F7CD80}" destId="{46BCFB54-43A3-4799-9598-8E5A3A69B708}" srcOrd="0" destOrd="0" presId="urn:microsoft.com/office/officeart/2018/2/layout/IconLabelList"/>
    <dgm:cxn modelId="{6501CFF2-A626-40AC-8242-4BACE78015CB}" type="presParOf" srcId="{700A0864-7EE1-4F67-9AB2-7DD6B084E4BD}" destId="{F213113A-0A23-4BCA-8412-E677A8EA3798}" srcOrd="0" destOrd="0" presId="urn:microsoft.com/office/officeart/2018/2/layout/IconLabelList"/>
    <dgm:cxn modelId="{92D08667-6D39-43FD-B002-1ECE96EC801B}" type="presParOf" srcId="{F213113A-0A23-4BCA-8412-E677A8EA3798}" destId="{1BDF3704-2350-4B0A-8BE4-4942FB000BEB}" srcOrd="0" destOrd="0" presId="urn:microsoft.com/office/officeart/2018/2/layout/IconLabelList"/>
    <dgm:cxn modelId="{89D5E1A2-FCF7-40BE-89B8-661CB38B46FD}" type="presParOf" srcId="{F213113A-0A23-4BCA-8412-E677A8EA3798}" destId="{54D7DF56-9388-4B55-A6B8-C0669FF5B0B6}" srcOrd="1" destOrd="0" presId="urn:microsoft.com/office/officeart/2018/2/layout/IconLabelList"/>
    <dgm:cxn modelId="{2AB5A0EA-8A0A-4457-8D94-DE0F00D45DD5}" type="presParOf" srcId="{F213113A-0A23-4BCA-8412-E677A8EA3798}" destId="{52DD6FFF-E01C-4A12-8EF2-5E0FFFF0F2BB}" srcOrd="2" destOrd="0" presId="urn:microsoft.com/office/officeart/2018/2/layout/IconLabelList"/>
    <dgm:cxn modelId="{74EBE881-4A8C-4592-964A-29685DFB66A8}" type="presParOf" srcId="{700A0864-7EE1-4F67-9AB2-7DD6B084E4BD}" destId="{AA4CD138-E387-4446-BDBF-95E461A92734}" srcOrd="1" destOrd="0" presId="urn:microsoft.com/office/officeart/2018/2/layout/IconLabelList"/>
    <dgm:cxn modelId="{6EB782A6-D614-4C4B-92C3-138A9C359BD5}" type="presParOf" srcId="{700A0864-7EE1-4F67-9AB2-7DD6B084E4BD}" destId="{38E4E576-F6C0-47C2-B1D9-26AEB7EC37A4}" srcOrd="2" destOrd="0" presId="urn:microsoft.com/office/officeart/2018/2/layout/IconLabelList"/>
    <dgm:cxn modelId="{17FE33FA-5A42-42D2-9CB2-74F21FDF8423}" type="presParOf" srcId="{38E4E576-F6C0-47C2-B1D9-26AEB7EC37A4}" destId="{C8A4FF5E-E71B-418D-93C5-9D00E3F351B4}" srcOrd="0" destOrd="0" presId="urn:microsoft.com/office/officeart/2018/2/layout/IconLabelList"/>
    <dgm:cxn modelId="{656110E1-468A-479C-B66B-2FA105367391}" type="presParOf" srcId="{38E4E576-F6C0-47C2-B1D9-26AEB7EC37A4}" destId="{B1C18DBB-87DA-439A-9D60-43741E956918}" srcOrd="1" destOrd="0" presId="urn:microsoft.com/office/officeart/2018/2/layout/IconLabelList"/>
    <dgm:cxn modelId="{7A699A1C-5806-44A5-BEC6-203302907AB4}" type="presParOf" srcId="{38E4E576-F6C0-47C2-B1D9-26AEB7EC37A4}" destId="{AB089ECD-959B-4579-96BA-0940BE479187}" srcOrd="2" destOrd="0" presId="urn:microsoft.com/office/officeart/2018/2/layout/IconLabelList"/>
    <dgm:cxn modelId="{08B87246-DEBE-42AA-87FC-BCD94DE27E1D}" type="presParOf" srcId="{700A0864-7EE1-4F67-9AB2-7DD6B084E4BD}" destId="{574D149E-91FA-4875-B7F1-483820472DCD}" srcOrd="3" destOrd="0" presId="urn:microsoft.com/office/officeart/2018/2/layout/IconLabelList"/>
    <dgm:cxn modelId="{E4922CFD-0454-40E2-B138-2700229FC200}" type="presParOf" srcId="{700A0864-7EE1-4F67-9AB2-7DD6B084E4BD}" destId="{DC24EF81-B355-459D-80B4-93AC05F6F282}" srcOrd="4" destOrd="0" presId="urn:microsoft.com/office/officeart/2018/2/layout/IconLabelList"/>
    <dgm:cxn modelId="{67570C30-3341-4B79-A41B-7384FF6F333F}" type="presParOf" srcId="{DC24EF81-B355-459D-80B4-93AC05F6F282}" destId="{6BEBAFF5-0ECF-41ED-9248-5A7EA4E50CEC}" srcOrd="0" destOrd="0" presId="urn:microsoft.com/office/officeart/2018/2/layout/IconLabelList"/>
    <dgm:cxn modelId="{B832DCCB-6D8C-4C74-9FD1-85E08D265AF0}" type="presParOf" srcId="{DC24EF81-B355-459D-80B4-93AC05F6F282}" destId="{DC4D0DE0-DD5E-4F50-A004-5BAC5B0BA3E3}" srcOrd="1" destOrd="0" presId="urn:microsoft.com/office/officeart/2018/2/layout/IconLabelList"/>
    <dgm:cxn modelId="{4CEA8987-F0B0-4854-8AA3-2F8A7BCC92F5}" type="presParOf" srcId="{DC24EF81-B355-459D-80B4-93AC05F6F282}" destId="{2F8B5236-7217-4970-8DBA-D318BD32DD60}" srcOrd="2" destOrd="0" presId="urn:microsoft.com/office/officeart/2018/2/layout/IconLabelList"/>
    <dgm:cxn modelId="{627E1E08-AD16-4FDB-B660-EE4FDF5A49C2}" type="presParOf" srcId="{700A0864-7EE1-4F67-9AB2-7DD6B084E4BD}" destId="{F2E70F61-659F-4BB1-A8E2-96A1C7032091}" srcOrd="5" destOrd="0" presId="urn:microsoft.com/office/officeart/2018/2/layout/IconLabelList"/>
    <dgm:cxn modelId="{69982C2E-D409-4E25-B77F-DC9CC491B7D4}" type="presParOf" srcId="{700A0864-7EE1-4F67-9AB2-7DD6B084E4BD}" destId="{21A05A27-EEC5-481E-8E67-6A94A27132D5}" srcOrd="6" destOrd="0" presId="urn:microsoft.com/office/officeart/2018/2/layout/IconLabelList"/>
    <dgm:cxn modelId="{7E76E6EA-7822-48FC-821F-0BB9892739FC}" type="presParOf" srcId="{21A05A27-EEC5-481E-8E67-6A94A27132D5}" destId="{6B6E3C34-9F82-4D77-A9C6-5C3A86D39D30}" srcOrd="0" destOrd="0" presId="urn:microsoft.com/office/officeart/2018/2/layout/IconLabelList"/>
    <dgm:cxn modelId="{627BDC20-0C14-4367-A9F4-BB33A8A7583A}" type="presParOf" srcId="{21A05A27-EEC5-481E-8E67-6A94A27132D5}" destId="{FFEFC766-4C5C-4F32-A7F1-300C47B4CAFC}" srcOrd="1" destOrd="0" presId="urn:microsoft.com/office/officeart/2018/2/layout/IconLabelList"/>
    <dgm:cxn modelId="{2CCE6B4F-B25C-4703-AAB0-0557B099792E}" type="presParOf" srcId="{21A05A27-EEC5-481E-8E67-6A94A27132D5}" destId="{AB1AB521-32BE-437E-AF06-94FD3A01908F}" srcOrd="2" destOrd="0" presId="urn:microsoft.com/office/officeart/2018/2/layout/IconLabelList"/>
    <dgm:cxn modelId="{65B969B1-94B6-4BF6-9C7C-D183F36E87C0}" type="presParOf" srcId="{700A0864-7EE1-4F67-9AB2-7DD6B084E4BD}" destId="{B0E9FD62-23BE-498C-8787-F7CB6BF291B9}" srcOrd="7" destOrd="0" presId="urn:microsoft.com/office/officeart/2018/2/layout/IconLabelList"/>
    <dgm:cxn modelId="{32E9F22A-1B82-4A37-AE1C-E30642FEAEA8}" type="presParOf" srcId="{700A0864-7EE1-4F67-9AB2-7DD6B084E4BD}" destId="{7EED9F7C-A8AD-461F-AE3D-DF44608DC5B2}" srcOrd="8" destOrd="0" presId="urn:microsoft.com/office/officeart/2018/2/layout/IconLabelList"/>
    <dgm:cxn modelId="{36BBDF50-905C-4EB1-AA8A-E016409D1D69}" type="presParOf" srcId="{7EED9F7C-A8AD-461F-AE3D-DF44608DC5B2}" destId="{9BFDC22C-CFB3-4F9E-A031-D51272FAECF4}" srcOrd="0" destOrd="0" presId="urn:microsoft.com/office/officeart/2018/2/layout/IconLabelList"/>
    <dgm:cxn modelId="{13F089E8-A201-4A50-9627-DD9BAD6A6AC4}" type="presParOf" srcId="{7EED9F7C-A8AD-461F-AE3D-DF44608DC5B2}" destId="{92F315ED-EEA2-4655-BC18-39B8DA59CF1C}" srcOrd="1" destOrd="0" presId="urn:microsoft.com/office/officeart/2018/2/layout/IconLabelList"/>
    <dgm:cxn modelId="{AEACA45A-0F65-489C-BA42-96955DEB812E}" type="presParOf" srcId="{7EED9F7C-A8AD-461F-AE3D-DF44608DC5B2}" destId="{EDD991A9-87CC-4A25-A98B-AADC589F1484}" srcOrd="2" destOrd="0" presId="urn:microsoft.com/office/officeart/2018/2/layout/IconLabelList"/>
    <dgm:cxn modelId="{A97353AD-375F-4A6C-9E0E-87F09FA6C010}" type="presParOf" srcId="{700A0864-7EE1-4F67-9AB2-7DD6B084E4BD}" destId="{AC6708BC-8147-4D84-9BC2-6378C44BC7F5}" srcOrd="9" destOrd="0" presId="urn:microsoft.com/office/officeart/2018/2/layout/IconLabelList"/>
    <dgm:cxn modelId="{E96EAA82-6864-4B9B-B66E-4900F5CDEFD0}" type="presParOf" srcId="{700A0864-7EE1-4F67-9AB2-7DD6B084E4BD}" destId="{C004DD6D-E74A-4225-AE42-CE70DD54E42A}" srcOrd="10" destOrd="0" presId="urn:microsoft.com/office/officeart/2018/2/layout/IconLabelList"/>
    <dgm:cxn modelId="{9B0AD34F-FE35-442D-B11B-74D83D16CFD3}" type="presParOf" srcId="{C004DD6D-E74A-4225-AE42-CE70DD54E42A}" destId="{C61B39CC-CC94-4DDD-9C1B-FD7E721E60AE}" srcOrd="0" destOrd="0" presId="urn:microsoft.com/office/officeart/2018/2/layout/IconLabelList"/>
    <dgm:cxn modelId="{D9F9B19F-1495-4C26-BC05-2D7346636C07}" type="presParOf" srcId="{C004DD6D-E74A-4225-AE42-CE70DD54E42A}" destId="{460FAE28-5CCF-4339-B345-5BE8505D8C9A}" srcOrd="1" destOrd="0" presId="urn:microsoft.com/office/officeart/2018/2/layout/IconLabelList"/>
    <dgm:cxn modelId="{C4FEC2E3-536B-4EAF-95DD-1D292EA70D90}" type="presParOf" srcId="{C004DD6D-E74A-4225-AE42-CE70DD54E42A}" destId="{12BBA65E-D525-4677-9C71-79A963C213E5}" srcOrd="2" destOrd="0" presId="urn:microsoft.com/office/officeart/2018/2/layout/IconLabelList"/>
    <dgm:cxn modelId="{18030A09-395F-4753-8D1D-FC6492DEE260}" type="presParOf" srcId="{700A0864-7EE1-4F67-9AB2-7DD6B084E4BD}" destId="{EA2E5B2B-059E-4322-8290-C411A92E7DCC}" srcOrd="11" destOrd="0" presId="urn:microsoft.com/office/officeart/2018/2/layout/IconLabelList"/>
    <dgm:cxn modelId="{6BC50FBC-4ACF-48D9-A9A0-2FF1F9AC980C}" type="presParOf" srcId="{700A0864-7EE1-4F67-9AB2-7DD6B084E4BD}" destId="{0FFB4EFC-046A-44C0-9271-F4CDD6B8FD35}" srcOrd="12" destOrd="0" presId="urn:microsoft.com/office/officeart/2018/2/layout/IconLabelList"/>
    <dgm:cxn modelId="{3DD64677-15DA-48D2-9F4F-3B058DB9DF14}" type="presParOf" srcId="{0FFB4EFC-046A-44C0-9271-F4CDD6B8FD35}" destId="{0AD97BEC-F0A7-4F2C-9E82-E0DEDA5F8183}" srcOrd="0" destOrd="0" presId="urn:microsoft.com/office/officeart/2018/2/layout/IconLabelList"/>
    <dgm:cxn modelId="{F106F611-7EED-4E9E-8382-4463755DC969}" type="presParOf" srcId="{0FFB4EFC-046A-44C0-9271-F4CDD6B8FD35}" destId="{680324B4-0BEE-4917-B796-197B7B5328BE}" srcOrd="1" destOrd="0" presId="urn:microsoft.com/office/officeart/2018/2/layout/IconLabelList"/>
    <dgm:cxn modelId="{9A73E94A-DE01-4F98-BAB3-B3E78B48B933}" type="presParOf" srcId="{0FFB4EFC-046A-44C0-9271-F4CDD6B8FD35}" destId="{46BCFB54-43A3-4799-9598-8E5A3A69B708}"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4A320F-F718-6F4A-B02D-11A2FE7A5F55}">
      <dsp:nvSpPr>
        <dsp:cNvPr id="0" name=""/>
        <dsp:cNvSpPr/>
      </dsp:nvSpPr>
      <dsp:spPr>
        <a:xfrm>
          <a:off x="527223" y="545"/>
          <a:ext cx="3540621" cy="3540621"/>
        </a:xfrm>
        <a:prstGeom prst="ellips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a:t>Build awareness on cyber safety</a:t>
          </a:r>
        </a:p>
      </dsp:txBody>
      <dsp:txXfrm>
        <a:off x="1045735" y="519057"/>
        <a:ext cx="2503597" cy="2503597"/>
      </dsp:txXfrm>
    </dsp:sp>
    <dsp:sp modelId="{2FB3F36A-3D27-134A-9375-EF9DBD4446D8}">
      <dsp:nvSpPr>
        <dsp:cNvPr id="0" name=""/>
        <dsp:cNvSpPr/>
      </dsp:nvSpPr>
      <dsp:spPr>
        <a:xfrm rot="5400000">
          <a:off x="4359945" y="1301723"/>
          <a:ext cx="1239217" cy="938264"/>
        </a:xfrm>
        <a:prstGeom prst="triangl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928CD6E-248F-EF4C-92E6-EF21CBCB1549}">
      <dsp:nvSpPr>
        <dsp:cNvPr id="0" name=""/>
        <dsp:cNvSpPr/>
      </dsp:nvSpPr>
      <dsp:spPr>
        <a:xfrm>
          <a:off x="5838155" y="545"/>
          <a:ext cx="3540621" cy="3540621"/>
        </a:xfrm>
        <a:prstGeom prst="ellipse">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a:t>Help you identify threats &amp; how to protect yourself</a:t>
          </a:r>
        </a:p>
      </dsp:txBody>
      <dsp:txXfrm>
        <a:off x="6356667" y="519057"/>
        <a:ext cx="2503597" cy="2503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41EE7-E9CD-4D39-B8D6-7A7598D6DB7A}">
      <dsp:nvSpPr>
        <dsp:cNvPr id="0" name=""/>
        <dsp:cNvSpPr/>
      </dsp:nvSpPr>
      <dsp:spPr>
        <a:xfrm>
          <a:off x="624000" y="240855"/>
          <a:ext cx="1784250" cy="178425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3AF756-DAF4-48CA-B442-C891B2FE165B}">
      <dsp:nvSpPr>
        <dsp:cNvPr id="0" name=""/>
        <dsp:cNvSpPr/>
      </dsp:nvSpPr>
      <dsp:spPr>
        <a:xfrm>
          <a:off x="1004250" y="621105"/>
          <a:ext cx="1023750" cy="102375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B3CA41-3994-4FB2-902D-DB13B51F53CA}">
      <dsp:nvSpPr>
        <dsp:cNvPr id="0" name=""/>
        <dsp:cNvSpPr/>
      </dsp:nvSpPr>
      <dsp:spPr>
        <a:xfrm>
          <a:off x="53625" y="2580856"/>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Backups protect when all else fails</a:t>
          </a:r>
        </a:p>
      </dsp:txBody>
      <dsp:txXfrm>
        <a:off x="53625" y="2580856"/>
        <a:ext cx="2925000" cy="720000"/>
      </dsp:txXfrm>
    </dsp:sp>
    <dsp:sp modelId="{0D043296-7272-4A60-84B7-3A616A90A337}">
      <dsp:nvSpPr>
        <dsp:cNvPr id="0" name=""/>
        <dsp:cNvSpPr/>
      </dsp:nvSpPr>
      <dsp:spPr>
        <a:xfrm>
          <a:off x="4060875" y="240855"/>
          <a:ext cx="1784250" cy="178425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31E5F6-906C-4AA7-A4EF-94A546BB6C07}">
      <dsp:nvSpPr>
        <dsp:cNvPr id="0" name=""/>
        <dsp:cNvSpPr/>
      </dsp:nvSpPr>
      <dsp:spPr>
        <a:xfrm>
          <a:off x="4441125" y="621105"/>
          <a:ext cx="1023750" cy="102375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2C696CC-E6DC-426A-BE64-B55483DA23C4}">
      <dsp:nvSpPr>
        <dsp:cNvPr id="0" name=""/>
        <dsp:cNvSpPr/>
      </dsp:nvSpPr>
      <dsp:spPr>
        <a:xfrm>
          <a:off x="3490500" y="2580856"/>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Backup media should *NOT* be connected at all times</a:t>
          </a:r>
        </a:p>
      </dsp:txBody>
      <dsp:txXfrm>
        <a:off x="3490500" y="2580856"/>
        <a:ext cx="2925000" cy="720000"/>
      </dsp:txXfrm>
    </dsp:sp>
    <dsp:sp modelId="{D46F9E32-70C1-4C0A-ABAF-568BA1CF4E1B}">
      <dsp:nvSpPr>
        <dsp:cNvPr id="0" name=""/>
        <dsp:cNvSpPr/>
      </dsp:nvSpPr>
      <dsp:spPr>
        <a:xfrm>
          <a:off x="7497750" y="240855"/>
          <a:ext cx="1784250" cy="178425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D89011-2A43-4D7F-9A26-931A28289D92}">
      <dsp:nvSpPr>
        <dsp:cNvPr id="0" name=""/>
        <dsp:cNvSpPr/>
      </dsp:nvSpPr>
      <dsp:spPr>
        <a:xfrm>
          <a:off x="7878000" y="621105"/>
          <a:ext cx="1023750" cy="102375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5470E0-1321-4C24-A813-2858D01358E8}">
      <dsp:nvSpPr>
        <dsp:cNvPr id="0" name=""/>
        <dsp:cNvSpPr/>
      </dsp:nvSpPr>
      <dsp:spPr>
        <a:xfrm>
          <a:off x="6927375" y="2580856"/>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Test your backups &amp; learn how to restore</a:t>
          </a:r>
        </a:p>
      </dsp:txBody>
      <dsp:txXfrm>
        <a:off x="6927375" y="2580856"/>
        <a:ext cx="2925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44ECC5-A9F6-4144-953B-5F2D19AC1113}">
      <dsp:nvSpPr>
        <dsp:cNvPr id="0" name=""/>
        <dsp:cNvSpPr/>
      </dsp:nvSpPr>
      <dsp:spPr>
        <a:xfrm>
          <a:off x="595907" y="787"/>
          <a:ext cx="2723182" cy="1633909"/>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Email is the #1 way attacks begin — email fraud is now a $4+ billion problem</a:t>
          </a:r>
        </a:p>
      </dsp:txBody>
      <dsp:txXfrm>
        <a:off x="595907" y="787"/>
        <a:ext cx="2723182" cy="1633909"/>
      </dsp:txXfrm>
    </dsp:sp>
    <dsp:sp modelId="{2E77C63C-7D09-BE47-B436-17D853FE3EC3}">
      <dsp:nvSpPr>
        <dsp:cNvPr id="0" name=""/>
        <dsp:cNvSpPr/>
      </dsp:nvSpPr>
      <dsp:spPr>
        <a:xfrm>
          <a:off x="3591408" y="787"/>
          <a:ext cx="2723182" cy="1633909"/>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Slow down: urgency, fear, and 'act now' are the scammer's main tools</a:t>
          </a:r>
        </a:p>
      </dsp:txBody>
      <dsp:txXfrm>
        <a:off x="3591408" y="787"/>
        <a:ext cx="2723182" cy="1633909"/>
      </dsp:txXfrm>
    </dsp:sp>
    <dsp:sp modelId="{6C63C1AC-FF47-1A4C-B7D4-53177229615D}">
      <dsp:nvSpPr>
        <dsp:cNvPr id="0" name=""/>
        <dsp:cNvSpPr/>
      </dsp:nvSpPr>
      <dsp:spPr>
        <a:xfrm>
          <a:off x="6586909" y="787"/>
          <a:ext cx="2723182" cy="1633909"/>
        </a:xfrm>
        <a:prstGeom prst="rect">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Check the sender's real address, not just the friendly display name</a:t>
          </a:r>
        </a:p>
      </dsp:txBody>
      <dsp:txXfrm>
        <a:off x="6586909" y="787"/>
        <a:ext cx="2723182" cy="1633909"/>
      </dsp:txXfrm>
    </dsp:sp>
    <dsp:sp modelId="{AEE69223-4B36-764F-A8B6-8DC9CCB01F1E}">
      <dsp:nvSpPr>
        <dsp:cNvPr id="0" name=""/>
        <dsp:cNvSpPr/>
      </dsp:nvSpPr>
      <dsp:spPr>
        <a:xfrm>
          <a:off x="595907" y="1907015"/>
          <a:ext cx="2723182" cy="1633909"/>
        </a:xfrm>
        <a:prstGeom prst="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Hover over links to see where they really go — or don't click; go to the site directly</a:t>
          </a:r>
        </a:p>
      </dsp:txBody>
      <dsp:txXfrm>
        <a:off x="595907" y="1907015"/>
        <a:ext cx="2723182" cy="1633909"/>
      </dsp:txXfrm>
    </dsp:sp>
    <dsp:sp modelId="{7E0A7458-4371-854C-B8F6-067422F970BD}">
      <dsp:nvSpPr>
        <dsp:cNvPr id="0" name=""/>
        <dsp:cNvSpPr/>
      </dsp:nvSpPr>
      <dsp:spPr>
        <a:xfrm>
          <a:off x="3591408" y="1907015"/>
          <a:ext cx="2723182" cy="1633909"/>
        </a:xfrm>
        <a:prstGeom prst="rect">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Never open unexpected attachments</a:t>
          </a:r>
        </a:p>
      </dsp:txBody>
      <dsp:txXfrm>
        <a:off x="3591408" y="1907015"/>
        <a:ext cx="2723182" cy="1633909"/>
      </dsp:txXfrm>
    </dsp:sp>
    <dsp:sp modelId="{9C83624A-5EB9-C444-BF77-B70383824DB8}">
      <dsp:nvSpPr>
        <dsp:cNvPr id="0" name=""/>
        <dsp:cNvSpPr/>
      </dsp:nvSpPr>
      <dsp:spPr>
        <a:xfrm>
          <a:off x="6586909" y="1907015"/>
          <a:ext cx="2723182" cy="1633909"/>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When in doubt, verify by phone using a number you already have</a:t>
          </a:r>
        </a:p>
      </dsp:txBody>
      <dsp:txXfrm>
        <a:off x="6586909" y="1907015"/>
        <a:ext cx="2723182" cy="16339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CFDB9-14EC-403F-87D6-BC394AD24947}">
      <dsp:nvSpPr>
        <dsp:cNvPr id="0" name=""/>
        <dsp:cNvSpPr/>
      </dsp:nvSpPr>
      <dsp:spPr>
        <a:xfrm>
          <a:off x="400111"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D519482-0A64-46B7-BD8A-BBB251736E59}">
      <dsp:nvSpPr>
        <dsp:cNvPr id="0" name=""/>
        <dsp:cNvSpPr/>
      </dsp:nvSpPr>
      <dsp:spPr>
        <a:xfrm>
          <a:off x="4208"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The 'human hack' — tricking a person into giving access; no computer skills needed</a:t>
          </a:r>
        </a:p>
      </dsp:txBody>
      <dsp:txXfrm>
        <a:off x="4208" y="1914862"/>
        <a:ext cx="1439648" cy="575859"/>
      </dsp:txXfrm>
    </dsp:sp>
    <dsp:sp modelId="{48440500-C8BF-4A2B-B2E1-923ACA385036}">
      <dsp:nvSpPr>
        <dsp:cNvPr id="0" name=""/>
        <dsp:cNvSpPr/>
      </dsp:nvSpPr>
      <dsp:spPr>
        <a:xfrm>
          <a:off x="2091698"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591E90F-26E2-4892-9CBF-9B948321EDE4}">
      <dsp:nvSpPr>
        <dsp:cNvPr id="0" name=""/>
        <dsp:cNvSpPr/>
      </dsp:nvSpPr>
      <dsp:spPr>
        <a:xfrm>
          <a:off x="1695795"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Common levers: urgency, authority, fear, greed, and your willingness to help</a:t>
          </a:r>
        </a:p>
      </dsp:txBody>
      <dsp:txXfrm>
        <a:off x="1695795" y="1914862"/>
        <a:ext cx="1439648" cy="575859"/>
      </dsp:txXfrm>
    </dsp:sp>
    <dsp:sp modelId="{7105CD57-482A-4457-90EA-83BD698E6324}">
      <dsp:nvSpPr>
        <dsp:cNvPr id="0" name=""/>
        <dsp:cNvSpPr/>
      </dsp:nvSpPr>
      <dsp:spPr>
        <a:xfrm>
          <a:off x="3783285"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ECB68B-93E7-4C54-92A6-126879BC2EF4}">
      <dsp:nvSpPr>
        <dsp:cNvPr id="0" name=""/>
        <dsp:cNvSpPr/>
      </dsp:nvSpPr>
      <dsp:spPr>
        <a:xfrm>
          <a:off x="3387382"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Forms to know: phishing (email), vishing (phone calls), smishing (texts)</a:t>
          </a:r>
        </a:p>
      </dsp:txBody>
      <dsp:txXfrm>
        <a:off x="3387382" y="1914862"/>
        <a:ext cx="1439648" cy="575859"/>
      </dsp:txXfrm>
    </dsp:sp>
    <dsp:sp modelId="{A3A819FB-17D1-42D7-8F84-6106CF8AECF2}">
      <dsp:nvSpPr>
        <dsp:cNvPr id="0" name=""/>
        <dsp:cNvSpPr/>
      </dsp:nvSpPr>
      <dsp:spPr>
        <a:xfrm>
          <a:off x="5474872"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B9A2209-EAB5-413E-9903-CD2563EA03FD}">
      <dsp:nvSpPr>
        <dsp:cNvPr id="0" name=""/>
        <dsp:cNvSpPr/>
      </dsp:nvSpPr>
      <dsp:spPr>
        <a:xfrm>
          <a:off x="5078969"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New danger: AI voice clones — a few seconds of audio can fake a loved one's voice</a:t>
          </a:r>
        </a:p>
      </dsp:txBody>
      <dsp:txXfrm>
        <a:off x="5078969" y="1914862"/>
        <a:ext cx="1439648" cy="575859"/>
      </dsp:txXfrm>
    </dsp:sp>
    <dsp:sp modelId="{E52A097E-88F7-48E0-9068-A99F7EFE6F6E}">
      <dsp:nvSpPr>
        <dsp:cNvPr id="0" name=""/>
        <dsp:cNvSpPr/>
      </dsp:nvSpPr>
      <dsp:spPr>
        <a:xfrm>
          <a:off x="7166459"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B51A21-D727-4B4C-B326-1AF97DC3B9BE}">
      <dsp:nvSpPr>
        <dsp:cNvPr id="0" name=""/>
        <dsp:cNvSpPr/>
      </dsp:nvSpPr>
      <dsp:spPr>
        <a:xfrm>
          <a:off x="6770556"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Set a family 'safe word' for any emergency money request</a:t>
          </a:r>
        </a:p>
      </dsp:txBody>
      <dsp:txXfrm>
        <a:off x="6770556" y="1914862"/>
        <a:ext cx="1439648" cy="575859"/>
      </dsp:txXfrm>
    </dsp:sp>
    <dsp:sp modelId="{FDDC5E5B-7AAB-402E-A76D-7D26B6BB64AB}">
      <dsp:nvSpPr>
        <dsp:cNvPr id="0" name=""/>
        <dsp:cNvSpPr/>
      </dsp:nvSpPr>
      <dsp:spPr>
        <a:xfrm>
          <a:off x="8858046" y="1050990"/>
          <a:ext cx="647841" cy="6478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3D800E-63F7-45AF-BA00-72486ABDD920}">
      <dsp:nvSpPr>
        <dsp:cNvPr id="0" name=""/>
        <dsp:cNvSpPr/>
      </dsp:nvSpPr>
      <dsp:spPr>
        <a:xfrm>
          <a:off x="8462143" y="1914862"/>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Always verify independently — hang up and call back on a known number</a:t>
          </a:r>
        </a:p>
      </dsp:txBody>
      <dsp:txXfrm>
        <a:off x="8462143" y="1914862"/>
        <a:ext cx="1439648" cy="5758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126278-D9D4-49B5-8666-DA92CAB334EF}">
      <dsp:nvSpPr>
        <dsp:cNvPr id="0" name=""/>
        <dsp:cNvSpPr/>
      </dsp:nvSpPr>
      <dsp:spPr>
        <a:xfrm>
          <a:off x="284939" y="907066"/>
          <a:ext cx="878185" cy="87818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7512F0-4BC1-454B-9040-52BD2B379723}">
      <dsp:nvSpPr>
        <dsp:cNvPr id="0" name=""/>
        <dsp:cNvSpPr/>
      </dsp:nvSpPr>
      <dsp:spPr>
        <a:xfrm>
          <a:off x="472094"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4D9495-B2EC-4D9B-91E7-4A90F18E6064}">
      <dsp:nvSpPr>
        <dsp:cNvPr id="0" name=""/>
        <dsp:cNvSpPr/>
      </dsp:nvSpPr>
      <dsp:spPr>
        <a:xfrm>
          <a:off x="4208"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Tech-support: fake 'virus' pop-ups or calls asking for remote access or payment</a:t>
          </a:r>
        </a:p>
      </dsp:txBody>
      <dsp:txXfrm>
        <a:off x="4208" y="2058785"/>
        <a:ext cx="1439648" cy="575859"/>
      </dsp:txXfrm>
    </dsp:sp>
    <dsp:sp modelId="{355B2E35-C621-4814-B7F2-01D70F2FD30D}">
      <dsp:nvSpPr>
        <dsp:cNvPr id="0" name=""/>
        <dsp:cNvSpPr/>
      </dsp:nvSpPr>
      <dsp:spPr>
        <a:xfrm>
          <a:off x="1976526" y="907066"/>
          <a:ext cx="878185" cy="87818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AD74A0-1224-494B-82E7-54F384BCF76B}">
      <dsp:nvSpPr>
        <dsp:cNvPr id="0" name=""/>
        <dsp:cNvSpPr/>
      </dsp:nvSpPr>
      <dsp:spPr>
        <a:xfrm>
          <a:off x="2163681"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1AC164-6A81-4B91-A3BF-EF7659B1BD46}">
      <dsp:nvSpPr>
        <dsp:cNvPr id="0" name=""/>
        <dsp:cNvSpPr/>
      </dsp:nvSpPr>
      <dsp:spPr>
        <a:xfrm>
          <a:off x="1695795"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Government impersonation: IRS, Social Security, or Medicare demanding urgent payment</a:t>
          </a:r>
        </a:p>
      </dsp:txBody>
      <dsp:txXfrm>
        <a:off x="1695795" y="2058785"/>
        <a:ext cx="1439648" cy="575859"/>
      </dsp:txXfrm>
    </dsp:sp>
    <dsp:sp modelId="{A5DD2A5A-6557-4836-93D0-2A4E482EADDE}">
      <dsp:nvSpPr>
        <dsp:cNvPr id="0" name=""/>
        <dsp:cNvSpPr/>
      </dsp:nvSpPr>
      <dsp:spPr>
        <a:xfrm>
          <a:off x="3668113" y="907066"/>
          <a:ext cx="878185" cy="87818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EBAC83-8BBB-418D-B9E8-46FBDBE60630}">
      <dsp:nvSpPr>
        <dsp:cNvPr id="0" name=""/>
        <dsp:cNvSpPr/>
      </dsp:nvSpPr>
      <dsp:spPr>
        <a:xfrm>
          <a:off x="3855268"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6667E7-FD6D-4C52-A085-2A2802B57228}">
      <dsp:nvSpPr>
        <dsp:cNvPr id="0" name=""/>
        <dsp:cNvSpPr/>
      </dsp:nvSpPr>
      <dsp:spPr>
        <a:xfrm>
          <a:off x="3387382"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Romance: online 'partners' who profess love fast, then ask for money</a:t>
          </a:r>
        </a:p>
      </dsp:txBody>
      <dsp:txXfrm>
        <a:off x="3387382" y="2058785"/>
        <a:ext cx="1439648" cy="575859"/>
      </dsp:txXfrm>
    </dsp:sp>
    <dsp:sp modelId="{2FDC6F33-FDB3-42C2-A038-A92865B687EB}">
      <dsp:nvSpPr>
        <dsp:cNvPr id="0" name=""/>
        <dsp:cNvSpPr/>
      </dsp:nvSpPr>
      <dsp:spPr>
        <a:xfrm>
          <a:off x="5359700" y="907066"/>
          <a:ext cx="878185" cy="878185"/>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AFF70D-BBD6-471D-B2D7-5631BBFAE3F6}">
      <dsp:nvSpPr>
        <dsp:cNvPr id="0" name=""/>
        <dsp:cNvSpPr/>
      </dsp:nvSpPr>
      <dsp:spPr>
        <a:xfrm>
          <a:off x="5546854"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22BA38-0C63-48CF-A358-4B4F4A61AAD1}">
      <dsp:nvSpPr>
        <dsp:cNvPr id="0" name=""/>
        <dsp:cNvSpPr/>
      </dsp:nvSpPr>
      <dsp:spPr>
        <a:xfrm>
          <a:off x="5078969"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Prize &amp; lottery: 'you won' — but must pay fees or taxes first</a:t>
          </a:r>
        </a:p>
      </dsp:txBody>
      <dsp:txXfrm>
        <a:off x="5078969" y="2058785"/>
        <a:ext cx="1439648" cy="575859"/>
      </dsp:txXfrm>
    </dsp:sp>
    <dsp:sp modelId="{EB18E7FF-E701-427D-A7DE-17C45BA70548}">
      <dsp:nvSpPr>
        <dsp:cNvPr id="0" name=""/>
        <dsp:cNvSpPr/>
      </dsp:nvSpPr>
      <dsp:spPr>
        <a:xfrm>
          <a:off x="7051287" y="907066"/>
          <a:ext cx="878185" cy="878185"/>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1CC40C-B1E7-4C03-914A-F24D27251EF2}">
      <dsp:nvSpPr>
        <dsp:cNvPr id="0" name=""/>
        <dsp:cNvSpPr/>
      </dsp:nvSpPr>
      <dsp:spPr>
        <a:xfrm>
          <a:off x="7238441"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3F5425-951E-4807-81A8-CD7233254E25}">
      <dsp:nvSpPr>
        <dsp:cNvPr id="0" name=""/>
        <dsp:cNvSpPr/>
      </dsp:nvSpPr>
      <dsp:spPr>
        <a:xfrm>
          <a:off x="6770556"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Investment &amp; crypto: guaranteed high returns — about half of 2025's reported losses</a:t>
          </a:r>
        </a:p>
      </dsp:txBody>
      <dsp:txXfrm>
        <a:off x="6770556" y="2058785"/>
        <a:ext cx="1439648" cy="575859"/>
      </dsp:txXfrm>
    </dsp:sp>
    <dsp:sp modelId="{8792251E-C340-49A7-896B-3855AA3F93A5}">
      <dsp:nvSpPr>
        <dsp:cNvPr id="0" name=""/>
        <dsp:cNvSpPr/>
      </dsp:nvSpPr>
      <dsp:spPr>
        <a:xfrm>
          <a:off x="8742874" y="907066"/>
          <a:ext cx="878185" cy="87818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B40679-96D8-4213-ADF0-483C62354AF7}">
      <dsp:nvSpPr>
        <dsp:cNvPr id="0" name=""/>
        <dsp:cNvSpPr/>
      </dsp:nvSpPr>
      <dsp:spPr>
        <a:xfrm>
          <a:off x="8930028" y="1094221"/>
          <a:ext cx="503876" cy="5038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45DE98-7FB0-4B2E-AB97-8A38DC6FF4DD}">
      <dsp:nvSpPr>
        <dsp:cNvPr id="0" name=""/>
        <dsp:cNvSpPr/>
      </dsp:nvSpPr>
      <dsp:spPr>
        <a:xfrm>
          <a:off x="8462143" y="2058785"/>
          <a:ext cx="1439648" cy="575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Red flags in all of them: urgency, secrecy, and payment by gift card, wire, or crypto</a:t>
          </a:r>
        </a:p>
      </dsp:txBody>
      <dsp:txXfrm>
        <a:off x="8462143" y="2058785"/>
        <a:ext cx="1439648" cy="5758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B00949-B53E-3740-97E0-D03990B4E2D4}">
      <dsp:nvSpPr>
        <dsp:cNvPr id="0" name=""/>
        <dsp:cNvSpPr/>
      </dsp:nvSpPr>
      <dsp:spPr>
        <a:xfrm>
          <a:off x="1209" y="725885"/>
          <a:ext cx="1523627" cy="2133078"/>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Lock every device with a PIN, fingerprint, or face — your phone is a key to your whole life</a:t>
          </a:r>
        </a:p>
      </dsp:txBody>
      <dsp:txXfrm>
        <a:off x="1209" y="1536455"/>
        <a:ext cx="1523627" cy="1279847"/>
      </dsp:txXfrm>
    </dsp:sp>
    <dsp:sp modelId="{BBD8FFD2-4206-3F45-93F9-E3B730B3473E}">
      <dsp:nvSpPr>
        <dsp:cNvPr id="0" name=""/>
        <dsp:cNvSpPr/>
      </dsp:nvSpPr>
      <dsp:spPr>
        <a:xfrm>
          <a:off x="443061" y="939193"/>
          <a:ext cx="639923" cy="639923"/>
        </a:xfrm>
        <a:prstGeom prst="ellips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1</a:t>
          </a:r>
        </a:p>
      </dsp:txBody>
      <dsp:txXfrm>
        <a:off x="536776" y="1032908"/>
        <a:ext cx="452493" cy="452493"/>
      </dsp:txXfrm>
    </dsp:sp>
    <dsp:sp modelId="{31BF0CEB-67B1-7441-974A-B866048457E2}">
      <dsp:nvSpPr>
        <dsp:cNvPr id="0" name=""/>
        <dsp:cNvSpPr/>
      </dsp:nvSpPr>
      <dsp:spPr>
        <a:xfrm>
          <a:off x="1209" y="2858892"/>
          <a:ext cx="1523627" cy="72"/>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98E2404-5474-6747-A92B-C190FA3F1AD0}">
      <dsp:nvSpPr>
        <dsp:cNvPr id="0" name=""/>
        <dsp:cNvSpPr/>
      </dsp:nvSpPr>
      <dsp:spPr>
        <a:xfrm>
          <a:off x="1677199" y="725885"/>
          <a:ext cx="1523627" cy="2133078"/>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Keep phones and computers updated — updates patch security holes</a:t>
          </a:r>
        </a:p>
      </dsp:txBody>
      <dsp:txXfrm>
        <a:off x="1677199" y="1536455"/>
        <a:ext cx="1523627" cy="1279847"/>
      </dsp:txXfrm>
    </dsp:sp>
    <dsp:sp modelId="{A7AADA69-0F57-1D49-9BB6-E92999AD2A34}">
      <dsp:nvSpPr>
        <dsp:cNvPr id="0" name=""/>
        <dsp:cNvSpPr/>
      </dsp:nvSpPr>
      <dsp:spPr>
        <a:xfrm>
          <a:off x="2119051" y="939193"/>
          <a:ext cx="639923" cy="639923"/>
        </a:xfrm>
        <a:prstGeom prst="ellipse">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2</a:t>
          </a:r>
        </a:p>
      </dsp:txBody>
      <dsp:txXfrm>
        <a:off x="2212766" y="1032908"/>
        <a:ext cx="452493" cy="452493"/>
      </dsp:txXfrm>
    </dsp:sp>
    <dsp:sp modelId="{9E782E4B-E312-E44D-B083-1E3020D57270}">
      <dsp:nvSpPr>
        <dsp:cNvPr id="0" name=""/>
        <dsp:cNvSpPr/>
      </dsp:nvSpPr>
      <dsp:spPr>
        <a:xfrm>
          <a:off x="1677199" y="2858892"/>
          <a:ext cx="1523627" cy="72"/>
        </a:xfrm>
        <a:prstGeom prst="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052DE8F-161F-FA4D-90D4-9454CD1C0619}">
      <dsp:nvSpPr>
        <dsp:cNvPr id="0" name=""/>
        <dsp:cNvSpPr/>
      </dsp:nvSpPr>
      <dsp:spPr>
        <a:xfrm>
          <a:off x="3353190" y="725885"/>
          <a:ext cx="1523627" cy="2133078"/>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Turn on 'Find My Device' so you can locate and remotely wipe if lost or stolen</a:t>
          </a:r>
        </a:p>
      </dsp:txBody>
      <dsp:txXfrm>
        <a:off x="3353190" y="1536455"/>
        <a:ext cx="1523627" cy="1279847"/>
      </dsp:txXfrm>
    </dsp:sp>
    <dsp:sp modelId="{2A20C86D-1AA8-4342-83AC-F2CD38A9326B}">
      <dsp:nvSpPr>
        <dsp:cNvPr id="0" name=""/>
        <dsp:cNvSpPr/>
      </dsp:nvSpPr>
      <dsp:spPr>
        <a:xfrm>
          <a:off x="3795042" y="939193"/>
          <a:ext cx="639923" cy="639923"/>
        </a:xfrm>
        <a:prstGeom prst="ellipse">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w="9525" cap="flat" cmpd="sng" algn="ctr">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3</a:t>
          </a:r>
        </a:p>
      </dsp:txBody>
      <dsp:txXfrm>
        <a:off x="3888757" y="1032908"/>
        <a:ext cx="452493" cy="452493"/>
      </dsp:txXfrm>
    </dsp:sp>
    <dsp:sp modelId="{870222D3-A263-1E4B-9963-CF0B050B01E5}">
      <dsp:nvSpPr>
        <dsp:cNvPr id="0" name=""/>
        <dsp:cNvSpPr/>
      </dsp:nvSpPr>
      <dsp:spPr>
        <a:xfrm>
          <a:off x="3353190" y="2858892"/>
          <a:ext cx="1523627" cy="72"/>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CE6A05A-45DC-D34F-ADCC-7855034AA93C}">
      <dsp:nvSpPr>
        <dsp:cNvPr id="0" name=""/>
        <dsp:cNvSpPr/>
      </dsp:nvSpPr>
      <dsp:spPr>
        <a:xfrm>
          <a:off x="5029180" y="725885"/>
          <a:ext cx="1523627" cy="2133078"/>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Avoid public USB charging ports ('juice jacking') — use your own plug or a power bank</a:t>
          </a:r>
        </a:p>
      </dsp:txBody>
      <dsp:txXfrm>
        <a:off x="5029180" y="1536455"/>
        <a:ext cx="1523627" cy="1279847"/>
      </dsp:txXfrm>
    </dsp:sp>
    <dsp:sp modelId="{F2204BC6-0109-7F46-916A-2A724091EB03}">
      <dsp:nvSpPr>
        <dsp:cNvPr id="0" name=""/>
        <dsp:cNvSpPr/>
      </dsp:nvSpPr>
      <dsp:spPr>
        <a:xfrm>
          <a:off x="5471032" y="939193"/>
          <a:ext cx="639923" cy="639923"/>
        </a:xfrm>
        <a:prstGeom prst="ellipse">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4</a:t>
          </a:r>
        </a:p>
      </dsp:txBody>
      <dsp:txXfrm>
        <a:off x="5564747" y="1032908"/>
        <a:ext cx="452493" cy="452493"/>
      </dsp:txXfrm>
    </dsp:sp>
    <dsp:sp modelId="{D2BC9A5C-94A2-5E4D-A230-94028BE4DAE8}">
      <dsp:nvSpPr>
        <dsp:cNvPr id="0" name=""/>
        <dsp:cNvSpPr/>
      </dsp:nvSpPr>
      <dsp:spPr>
        <a:xfrm>
          <a:off x="5029180" y="2858892"/>
          <a:ext cx="1523627" cy="72"/>
        </a:xfrm>
        <a:prstGeom prst="rect">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F4A8695-C992-3D45-9F63-FE9FBB3EEBC3}">
      <dsp:nvSpPr>
        <dsp:cNvPr id="0" name=""/>
        <dsp:cNvSpPr/>
      </dsp:nvSpPr>
      <dsp:spPr>
        <a:xfrm>
          <a:off x="6705171" y="725885"/>
          <a:ext cx="1523627" cy="2133078"/>
        </a:xfrm>
        <a:prstGeom prst="rect">
          <a:avLst/>
        </a:prstGeom>
        <a:solidFill>
          <a:schemeClr val="accent6">
            <a:tint val="40000"/>
            <a:alpha val="90000"/>
            <a:hueOff val="0"/>
            <a:satOff val="0"/>
            <a:lumOff val="0"/>
            <a:alphaOff val="0"/>
          </a:schemeClr>
        </a:solidFill>
        <a:ln w="9525" cap="flat" cmpd="sng" algn="ctr">
          <a:solidFill>
            <a:schemeClr val="accent6">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Install apps only from official stores; review the permissions they ask for</a:t>
          </a:r>
        </a:p>
      </dsp:txBody>
      <dsp:txXfrm>
        <a:off x="6705171" y="1536455"/>
        <a:ext cx="1523627" cy="1279847"/>
      </dsp:txXfrm>
    </dsp:sp>
    <dsp:sp modelId="{231218A0-CFF3-4040-9EBB-DB9BD66E9863}">
      <dsp:nvSpPr>
        <dsp:cNvPr id="0" name=""/>
        <dsp:cNvSpPr/>
      </dsp:nvSpPr>
      <dsp:spPr>
        <a:xfrm>
          <a:off x="7147023" y="939193"/>
          <a:ext cx="639923" cy="639923"/>
        </a:xfrm>
        <a:prstGeom prst="ellipse">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5</a:t>
          </a:r>
        </a:p>
      </dsp:txBody>
      <dsp:txXfrm>
        <a:off x="7240738" y="1032908"/>
        <a:ext cx="452493" cy="452493"/>
      </dsp:txXfrm>
    </dsp:sp>
    <dsp:sp modelId="{2EC0D189-50A5-DA48-BF8E-9BC26B992B2D}">
      <dsp:nvSpPr>
        <dsp:cNvPr id="0" name=""/>
        <dsp:cNvSpPr/>
      </dsp:nvSpPr>
      <dsp:spPr>
        <a:xfrm>
          <a:off x="6705171" y="2858892"/>
          <a:ext cx="1523627" cy="72"/>
        </a:xfrm>
        <a:prstGeom prst="rect">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w="9525" cap="flat" cmpd="sng" algn="ctr">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9199C48D-471E-E64B-950D-CD07E95429D9}">
      <dsp:nvSpPr>
        <dsp:cNvPr id="0" name=""/>
        <dsp:cNvSpPr/>
      </dsp:nvSpPr>
      <dsp:spPr>
        <a:xfrm>
          <a:off x="8381161" y="725885"/>
          <a:ext cx="1523627" cy="2133078"/>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788" tIns="330200" rIns="118788" bIns="330200" numCol="1" spcCol="1270" anchor="t" anchorCtr="0">
          <a:noAutofit/>
        </a:bodyPr>
        <a:lstStyle/>
        <a:p>
          <a:pPr marL="0" lvl="0" indent="0" algn="l" defTabSz="488950">
            <a:lnSpc>
              <a:spcPct val="90000"/>
            </a:lnSpc>
            <a:spcBef>
              <a:spcPct val="0"/>
            </a:spcBef>
            <a:spcAft>
              <a:spcPct val="35000"/>
            </a:spcAft>
            <a:buNone/>
          </a:pPr>
          <a:r>
            <a:rPr lang="en-US" sz="1100" kern="1200"/>
            <a:t>Wipe (factory reset) devices before selling, donating, or recycling</a:t>
          </a:r>
        </a:p>
      </dsp:txBody>
      <dsp:txXfrm>
        <a:off x="8381161" y="1536455"/>
        <a:ext cx="1523627" cy="1279847"/>
      </dsp:txXfrm>
    </dsp:sp>
    <dsp:sp modelId="{D86F405A-D778-B241-8230-19AB2B1C939E}">
      <dsp:nvSpPr>
        <dsp:cNvPr id="0" name=""/>
        <dsp:cNvSpPr/>
      </dsp:nvSpPr>
      <dsp:spPr>
        <a:xfrm>
          <a:off x="8823014" y="939193"/>
          <a:ext cx="639923" cy="639923"/>
        </a:xfrm>
        <a:prstGeom prst="ellips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49891" tIns="12700" rIns="49891" bIns="12700" numCol="1" spcCol="1270" anchor="ctr" anchorCtr="0">
          <a:noAutofit/>
        </a:bodyPr>
        <a:lstStyle/>
        <a:p>
          <a:pPr marL="0" lvl="0" indent="0" algn="ctr" defTabSz="1511300">
            <a:lnSpc>
              <a:spcPct val="90000"/>
            </a:lnSpc>
            <a:spcBef>
              <a:spcPct val="0"/>
            </a:spcBef>
            <a:spcAft>
              <a:spcPct val="35000"/>
            </a:spcAft>
            <a:buNone/>
          </a:pPr>
          <a:r>
            <a:rPr lang="en-US" sz="3400" kern="1200"/>
            <a:t>6</a:t>
          </a:r>
        </a:p>
      </dsp:txBody>
      <dsp:txXfrm>
        <a:off x="8916729" y="1032908"/>
        <a:ext cx="452493" cy="452493"/>
      </dsp:txXfrm>
    </dsp:sp>
    <dsp:sp modelId="{20ACFB0B-918F-8B46-966C-1A34A65D4634}">
      <dsp:nvSpPr>
        <dsp:cNvPr id="0" name=""/>
        <dsp:cNvSpPr/>
      </dsp:nvSpPr>
      <dsp:spPr>
        <a:xfrm>
          <a:off x="8381161" y="2858892"/>
          <a:ext cx="1523627" cy="72"/>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98929-E98C-0042-9BA3-55199251318E}">
      <dsp:nvSpPr>
        <dsp:cNvPr id="0" name=""/>
        <dsp:cNvSpPr/>
      </dsp:nvSpPr>
      <dsp:spPr>
        <a:xfrm>
          <a:off x="0" y="842168"/>
          <a:ext cx="1547812" cy="1857374"/>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Don't panic and don't feel ashamed — it happens to smart people every day</a:t>
          </a:r>
        </a:p>
      </dsp:txBody>
      <dsp:txXfrm>
        <a:off x="0" y="1585118"/>
        <a:ext cx="1547812" cy="1114424"/>
      </dsp:txXfrm>
    </dsp:sp>
    <dsp:sp modelId="{0E5C16FE-2257-CC47-A6F0-D9AFBAF3BCD8}">
      <dsp:nvSpPr>
        <dsp:cNvPr id="0" name=""/>
        <dsp:cNvSpPr/>
      </dsp:nvSpPr>
      <dsp:spPr>
        <a:xfrm>
          <a:off x="0"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01</a:t>
          </a:r>
        </a:p>
      </dsp:txBody>
      <dsp:txXfrm>
        <a:off x="0" y="842168"/>
        <a:ext cx="1547812" cy="742949"/>
      </dsp:txXfrm>
    </dsp:sp>
    <dsp:sp modelId="{30A12F59-21F5-8742-AE6A-993A69CA8430}">
      <dsp:nvSpPr>
        <dsp:cNvPr id="0" name=""/>
        <dsp:cNvSpPr/>
      </dsp:nvSpPr>
      <dsp:spPr>
        <a:xfrm>
          <a:off x="1671637" y="842168"/>
          <a:ext cx="1547812" cy="1857374"/>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Stop contact and disconnect the device from the internet</a:t>
          </a:r>
        </a:p>
      </dsp:txBody>
      <dsp:txXfrm>
        <a:off x="1671637" y="1585118"/>
        <a:ext cx="1547812" cy="1114424"/>
      </dsp:txXfrm>
    </dsp:sp>
    <dsp:sp modelId="{11B5996A-688C-674E-80DC-933B9D2FA540}">
      <dsp:nvSpPr>
        <dsp:cNvPr id="0" name=""/>
        <dsp:cNvSpPr/>
      </dsp:nvSpPr>
      <dsp:spPr>
        <a:xfrm>
          <a:off x="1671637"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02</a:t>
          </a:r>
        </a:p>
      </dsp:txBody>
      <dsp:txXfrm>
        <a:off x="1671637" y="842168"/>
        <a:ext cx="1547812" cy="742949"/>
      </dsp:txXfrm>
    </dsp:sp>
    <dsp:sp modelId="{8F2AB258-723C-F145-9C63-B1DEE059847C}">
      <dsp:nvSpPr>
        <dsp:cNvPr id="0" name=""/>
        <dsp:cNvSpPr/>
      </dsp:nvSpPr>
      <dsp:spPr>
        <a:xfrm>
          <a:off x="3343275" y="842168"/>
          <a:ext cx="1547812" cy="1857374"/>
        </a:xfrm>
        <a:prstGeom prst="rect">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w="9525" cap="flat" cmpd="sng" algn="ctr">
          <a:solidFill>
            <a:schemeClr val="accent4">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Change passwords on affected accounts — start with your email</a:t>
          </a:r>
        </a:p>
      </dsp:txBody>
      <dsp:txXfrm>
        <a:off x="3343275" y="1585118"/>
        <a:ext cx="1547812" cy="1114424"/>
      </dsp:txXfrm>
    </dsp:sp>
    <dsp:sp modelId="{70E329E7-377F-6541-A0E9-3E5DA6554612}">
      <dsp:nvSpPr>
        <dsp:cNvPr id="0" name=""/>
        <dsp:cNvSpPr/>
      </dsp:nvSpPr>
      <dsp:spPr>
        <a:xfrm>
          <a:off x="3343275"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03</a:t>
          </a:r>
        </a:p>
      </dsp:txBody>
      <dsp:txXfrm>
        <a:off x="3343275" y="842168"/>
        <a:ext cx="1547812" cy="742949"/>
      </dsp:txXfrm>
    </dsp:sp>
    <dsp:sp modelId="{EDAED1E9-9958-C145-8917-8213A1784671}">
      <dsp:nvSpPr>
        <dsp:cNvPr id="0" name=""/>
        <dsp:cNvSpPr/>
      </dsp:nvSpPr>
      <dsp:spPr>
        <a:xfrm>
          <a:off x="5014912" y="842168"/>
          <a:ext cx="1547812" cy="1857374"/>
        </a:xfrm>
        <a:prstGeom prst="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Call your bank or card company; ask to stop or reverse payments</a:t>
          </a:r>
        </a:p>
      </dsp:txBody>
      <dsp:txXfrm>
        <a:off x="5014912" y="1585118"/>
        <a:ext cx="1547812" cy="1114424"/>
      </dsp:txXfrm>
    </dsp:sp>
    <dsp:sp modelId="{3B3A513D-FC0B-5A49-8165-675C774BC57E}">
      <dsp:nvSpPr>
        <dsp:cNvPr id="0" name=""/>
        <dsp:cNvSpPr/>
      </dsp:nvSpPr>
      <dsp:spPr>
        <a:xfrm>
          <a:off x="5014912"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04</a:t>
          </a:r>
        </a:p>
      </dsp:txBody>
      <dsp:txXfrm>
        <a:off x="5014912" y="842168"/>
        <a:ext cx="1547812" cy="742949"/>
      </dsp:txXfrm>
    </dsp:sp>
    <dsp:sp modelId="{E0DCEB66-9F85-2241-A2AA-CA9CD36CC293}">
      <dsp:nvSpPr>
        <dsp:cNvPr id="0" name=""/>
        <dsp:cNvSpPr/>
      </dsp:nvSpPr>
      <dsp:spPr>
        <a:xfrm>
          <a:off x="6686549" y="842168"/>
          <a:ext cx="1547812" cy="1857374"/>
        </a:xfrm>
        <a:prstGeom prst="rect">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w="9525" cap="flat" cmpd="sng" algn="ctr">
          <a:solidFill>
            <a:schemeClr val="accent6">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Freeze your credit at all three bureaus (free)</a:t>
          </a:r>
        </a:p>
      </dsp:txBody>
      <dsp:txXfrm>
        <a:off x="6686549" y="1585118"/>
        <a:ext cx="1547812" cy="1114424"/>
      </dsp:txXfrm>
    </dsp:sp>
    <dsp:sp modelId="{4D531B34-2A2B-1C44-A40F-BE02DA01C188}">
      <dsp:nvSpPr>
        <dsp:cNvPr id="0" name=""/>
        <dsp:cNvSpPr/>
      </dsp:nvSpPr>
      <dsp:spPr>
        <a:xfrm>
          <a:off x="6686549"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05</a:t>
          </a:r>
        </a:p>
      </dsp:txBody>
      <dsp:txXfrm>
        <a:off x="6686549" y="842168"/>
        <a:ext cx="1547812" cy="742949"/>
      </dsp:txXfrm>
    </dsp:sp>
    <dsp:sp modelId="{C113D0C3-8A6D-1347-A8BD-0073434A7674}">
      <dsp:nvSpPr>
        <dsp:cNvPr id="0" name=""/>
        <dsp:cNvSpPr/>
      </dsp:nvSpPr>
      <dsp:spPr>
        <a:xfrm>
          <a:off x="8358187" y="842168"/>
          <a:ext cx="1547812" cy="1857374"/>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52889" tIns="0" rIns="152889" bIns="330200" numCol="1" spcCol="1270" anchor="t" anchorCtr="0">
          <a:noAutofit/>
        </a:bodyPr>
        <a:lstStyle/>
        <a:p>
          <a:pPr marL="0" lvl="0" indent="0" algn="l" defTabSz="533400">
            <a:lnSpc>
              <a:spcPct val="90000"/>
            </a:lnSpc>
            <a:spcBef>
              <a:spcPct val="0"/>
            </a:spcBef>
            <a:spcAft>
              <a:spcPct val="35000"/>
            </a:spcAft>
            <a:buNone/>
          </a:pPr>
          <a:r>
            <a:rPr lang="en-US" sz="1200" kern="1200"/>
            <a:t>Report it: IC3.gov, the FTC, and local police; keep records</a:t>
          </a:r>
        </a:p>
      </dsp:txBody>
      <dsp:txXfrm>
        <a:off x="8358187" y="1585118"/>
        <a:ext cx="1547812" cy="1114424"/>
      </dsp:txXfrm>
    </dsp:sp>
    <dsp:sp modelId="{29064AB7-94D7-AF4A-839B-5A02EAE9B1CB}">
      <dsp:nvSpPr>
        <dsp:cNvPr id="0" name=""/>
        <dsp:cNvSpPr/>
      </dsp:nvSpPr>
      <dsp:spPr>
        <a:xfrm>
          <a:off x="8358187" y="842168"/>
          <a:ext cx="1547812" cy="742949"/>
        </a:xfrm>
        <a:prstGeom prst="rect">
          <a:avLst/>
        </a:prstGeom>
        <a:noFill/>
        <a:ln w="9525" cap="flat" cmpd="sng" algn="ctr">
          <a:noFill/>
          <a:prstDash val="solid"/>
        </a:ln>
        <a:effectLst>
          <a:outerShdw blurRad="57150" dist="19050" dir="5400000" algn="ctr" rotWithShape="0">
            <a:srgbClr val="000000">
              <a:alpha val="63000"/>
            </a:srgbClr>
          </a:outerShdw>
        </a:effectLst>
        <a:sp3d/>
      </dsp:spPr>
      <dsp:style>
        <a:lnRef idx="1">
          <a:scrgbClr r="0" g="0" b="0"/>
        </a:lnRef>
        <a:fillRef idx="3">
          <a:scrgbClr r="0" g="0" b="0"/>
        </a:fillRef>
        <a:effectRef idx="3">
          <a:scrgbClr r="0" g="0" b="0"/>
        </a:effectRef>
        <a:fontRef idx="minor">
          <a:schemeClr val="lt1"/>
        </a:fontRef>
      </dsp:style>
      <dsp:txBody>
        <a:bodyPr spcFirstLastPara="0" vert="horz" wrap="square" lIns="152889" tIns="165100" rIns="152889" bIns="165100" numCol="1" spcCol="1270" anchor="ctr" anchorCtr="0">
          <a:noAutofit/>
        </a:bodyPr>
        <a:lstStyle/>
        <a:p>
          <a:pPr marL="0" lvl="0" indent="0" algn="l" defTabSz="1466850">
            <a:lnSpc>
              <a:spcPct val="90000"/>
            </a:lnSpc>
            <a:spcBef>
              <a:spcPct val="0"/>
            </a:spcBef>
            <a:spcAft>
              <a:spcPct val="35000"/>
            </a:spcAft>
            <a:buNone/>
          </a:pPr>
          <a:r>
            <a:rPr lang="en-US" sz="3300" kern="1200"/>
            <a:t>06</a:t>
          </a:r>
        </a:p>
      </dsp:txBody>
      <dsp:txXfrm>
        <a:off x="8358187" y="842168"/>
        <a:ext cx="1547812" cy="7429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F3704-2350-4B0A-8BE4-4942FB000BEB}">
      <dsp:nvSpPr>
        <dsp:cNvPr id="0" name=""/>
        <dsp:cNvSpPr/>
      </dsp:nvSpPr>
      <dsp:spPr>
        <a:xfrm>
          <a:off x="408212" y="430848"/>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DD6FFF-E01C-4A12-8EF2-5E0FFFF0F2BB}">
      <dsp:nvSpPr>
        <dsp:cNvPr id="0" name=""/>
        <dsp:cNvSpPr/>
      </dsp:nvSpPr>
      <dsp:spPr>
        <a:xfrm>
          <a:off x="1674" y="1351393"/>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Turn on MFA for email, banking, and social media</a:t>
          </a:r>
        </a:p>
      </dsp:txBody>
      <dsp:txXfrm>
        <a:off x="1674" y="1351393"/>
        <a:ext cx="1478320" cy="591328"/>
      </dsp:txXfrm>
    </dsp:sp>
    <dsp:sp modelId="{C8A4FF5E-E71B-418D-93C5-9D00E3F351B4}">
      <dsp:nvSpPr>
        <dsp:cNvPr id="0" name=""/>
        <dsp:cNvSpPr/>
      </dsp:nvSpPr>
      <dsp:spPr>
        <a:xfrm>
          <a:off x="2145238" y="430848"/>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B089ECD-959B-4579-96BA-0940BE479187}">
      <dsp:nvSpPr>
        <dsp:cNvPr id="0" name=""/>
        <dsp:cNvSpPr/>
      </dsp:nvSpPr>
      <dsp:spPr>
        <a:xfrm>
          <a:off x="1738700" y="1351393"/>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Use a password manager — long, unique passwords everywhere</a:t>
          </a:r>
        </a:p>
      </dsp:txBody>
      <dsp:txXfrm>
        <a:off x="1738700" y="1351393"/>
        <a:ext cx="1478320" cy="591328"/>
      </dsp:txXfrm>
    </dsp:sp>
    <dsp:sp modelId="{6BEBAFF5-0ECF-41ED-9248-5A7EA4E50CEC}">
      <dsp:nvSpPr>
        <dsp:cNvPr id="0" name=""/>
        <dsp:cNvSpPr/>
      </dsp:nvSpPr>
      <dsp:spPr>
        <a:xfrm>
          <a:off x="3882265" y="430848"/>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F8B5236-7217-4970-8DBA-D318BD32DD60}">
      <dsp:nvSpPr>
        <dsp:cNvPr id="0" name=""/>
        <dsp:cNvSpPr/>
      </dsp:nvSpPr>
      <dsp:spPr>
        <a:xfrm>
          <a:off x="3475727" y="1351393"/>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Keep devices and apps updated; back up your important files</a:t>
          </a:r>
        </a:p>
      </dsp:txBody>
      <dsp:txXfrm>
        <a:off x="3475727" y="1351393"/>
        <a:ext cx="1478320" cy="591328"/>
      </dsp:txXfrm>
    </dsp:sp>
    <dsp:sp modelId="{6B6E3C34-9F82-4D77-A9C6-5C3A86D39D30}">
      <dsp:nvSpPr>
        <dsp:cNvPr id="0" name=""/>
        <dsp:cNvSpPr/>
      </dsp:nvSpPr>
      <dsp:spPr>
        <a:xfrm>
          <a:off x="5619291" y="430848"/>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B1AB521-32BE-437E-AF06-94FD3A01908F}">
      <dsp:nvSpPr>
        <dsp:cNvPr id="0" name=""/>
        <dsp:cNvSpPr/>
      </dsp:nvSpPr>
      <dsp:spPr>
        <a:xfrm>
          <a:off x="5212753" y="1351393"/>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Slow down — urgency and secrecy are the scammer's tools</a:t>
          </a:r>
        </a:p>
      </dsp:txBody>
      <dsp:txXfrm>
        <a:off x="5212753" y="1351393"/>
        <a:ext cx="1478320" cy="591328"/>
      </dsp:txXfrm>
    </dsp:sp>
    <dsp:sp modelId="{9BFDC22C-CFB3-4F9E-A031-D51272FAECF4}">
      <dsp:nvSpPr>
        <dsp:cNvPr id="0" name=""/>
        <dsp:cNvSpPr/>
      </dsp:nvSpPr>
      <dsp:spPr>
        <a:xfrm>
          <a:off x="1276725" y="2312302"/>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D991A9-87CC-4A25-A98B-AADC589F1484}">
      <dsp:nvSpPr>
        <dsp:cNvPr id="0" name=""/>
        <dsp:cNvSpPr/>
      </dsp:nvSpPr>
      <dsp:spPr>
        <a:xfrm>
          <a:off x="870187" y="3232847"/>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Verify money requests independently; agree on a family 'safe word'</a:t>
          </a:r>
        </a:p>
      </dsp:txBody>
      <dsp:txXfrm>
        <a:off x="870187" y="3232847"/>
        <a:ext cx="1478320" cy="591328"/>
      </dsp:txXfrm>
    </dsp:sp>
    <dsp:sp modelId="{C61B39CC-CC94-4DDD-9C1B-FD7E721E60AE}">
      <dsp:nvSpPr>
        <dsp:cNvPr id="0" name=""/>
        <dsp:cNvSpPr/>
      </dsp:nvSpPr>
      <dsp:spPr>
        <a:xfrm>
          <a:off x="3013751" y="2312302"/>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2BBA65E-D525-4677-9C71-79A963C213E5}">
      <dsp:nvSpPr>
        <dsp:cNvPr id="0" name=""/>
        <dsp:cNvSpPr/>
      </dsp:nvSpPr>
      <dsp:spPr>
        <a:xfrm>
          <a:off x="2607213" y="3232847"/>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Freeze your credit — it's free</a:t>
          </a:r>
        </a:p>
      </dsp:txBody>
      <dsp:txXfrm>
        <a:off x="2607213" y="3232847"/>
        <a:ext cx="1478320" cy="591328"/>
      </dsp:txXfrm>
    </dsp:sp>
    <dsp:sp modelId="{0AD97BEC-F0A7-4F2C-9E82-E0DEDA5F8183}">
      <dsp:nvSpPr>
        <dsp:cNvPr id="0" name=""/>
        <dsp:cNvSpPr/>
      </dsp:nvSpPr>
      <dsp:spPr>
        <a:xfrm>
          <a:off x="4750778" y="2312302"/>
          <a:ext cx="665244" cy="6652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BCFB54-43A3-4799-9598-8E5A3A69B708}">
      <dsp:nvSpPr>
        <dsp:cNvPr id="0" name=""/>
        <dsp:cNvSpPr/>
      </dsp:nvSpPr>
      <dsp:spPr>
        <a:xfrm>
          <a:off x="4344240" y="3232847"/>
          <a:ext cx="1478320" cy="591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When in doubt, stop and ask someone you trust</a:t>
          </a:r>
        </a:p>
      </dsp:txBody>
      <dsp:txXfrm>
        <a:off x="4344240" y="3232847"/>
        <a:ext cx="1478320" cy="59132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8.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A0AADD-F61A-E849-A12A-AC821AC0E202}" type="datetimeFigureOut">
              <a:rPr lang="en-US" smtClean="0"/>
              <a:t>7/4/26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66423-8B1E-E44F-A9BA-5A68161D3158}" type="slidenum">
              <a:rPr lang="en-US" smtClean="0"/>
              <a:t>‹#›</a:t>
            </a:fld>
            <a:endParaRPr lang="en-US"/>
          </a:p>
        </p:txBody>
      </p:sp>
    </p:spTree>
    <p:extLst>
      <p:ext uri="{BB962C8B-B14F-4D97-AF65-F5344CB8AC3E}">
        <p14:creationId xmlns:p14="http://schemas.microsoft.com/office/powerpoint/2010/main" val="1885500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dirty="0"/>
              <a:t>The FBI's 2025 Internet Crime Report logged over 1 million complaints and $20.9B in losses, up 26% from the prior year - the highest ever. Phishing/spoofing was the single most reported crime (19% of all complaints).</a:t>
            </a:r>
          </a:p>
          <a:p>
            <a:endParaRPr dirty="0"/>
          </a:p>
          <a:p>
            <a:r>
              <a:rPr dirty="0"/>
              <a:t>The point of this talk isn't to scare anyone - it's that you don't need to be a tech expert to stay safe. The vast majority of attacks are stopped by a handful of simple habits we'll cover today: backups, updates, strong passwords, MFA, and a healthy pause before you click.</a:t>
            </a:r>
          </a:p>
          <a:p>
            <a:endParaRPr dirty="0"/>
          </a:p>
          <a:p>
            <a:r>
              <a:rPr dirty="0"/>
              <a:t>AI has changed the game: criminals can now write perfect scam emails in any language and clone a loved one's voice from a few seconds of audio. Awareness is your best defense.</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RFID is the 'tap to pay' technology in cards, passports, and building fobs. The real-world risk from card skimming is fairly low (most tap cards use one-time tokens), but an inexpensive RFID-blocking sleeve is cheap peace of mind - especially for passports.</a:t>
            </a:r>
          </a:p>
          <a:p>
            <a:endParaRPr/>
          </a:p>
          <a:p>
            <a:r>
              <a:t>The bigger wireless risk is Wi-Fi. On open public Wi-Fi, assume others could snoop. Don't do banking there - use your phone's cellular hotspot or a reputable VPN, which encrypts your traffic.</a:t>
            </a:r>
          </a:p>
          <a:p>
            <a:endParaRPr/>
          </a:p>
          <a:p>
            <a:r>
              <a:t>Leaving Bluetooth and Wi-Fi on constantly lets your devices be tracked and probed; switch them off when not needed. Finally, your home router is the front door to every device you own - change its default admin password, use WPA2/WPA3 encryption, and install its updates.</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Just as important as prevention is knowing what to do when something slips through. Speed limits the damage.</a:t>
            </a:r>
          </a:p>
          <a:p>
            <a:endParaRPr/>
          </a:p>
          <a:p>
            <a:r>
              <a:t>First, remove the shame - scammers are professionals and prey on that shame to keep victims silent. Acting fast matters more than feeling bad.</a:t>
            </a:r>
          </a:p>
          <a:p>
            <a:endParaRPr/>
          </a:p>
          <a:p>
            <a:r>
              <a:t>Steps: (1) Stop engaging and disconnect the device to cut off remote access or malware. (2) Change passwords, starting with your email, since it can reset everything else - and turn on MFA. (3) Contact your bank/card issuer immediately; some transfers can be halted if reported quickly. (4) Freeze credit at Equifax, Experian, and TransUnion (free) to block new-account fraud. (5) Report to the FBI at IC3.gov and the FTC at ReportFraud.ftc.gov, and file a local police report - you'll often need the report number for banks and insurance.</a:t>
            </a:r>
          </a:p>
          <a:p>
            <a:endParaRPr/>
          </a:p>
          <a:p>
            <a:r>
              <a:t>Keep a written timeline and copies of every message and receipt. If money was wired, contact the wire service too. Tell a trusted family member - a second set of eyes helps.</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Leave the audience with a short, doable list - the goal is that everyone changes at least one thing this week.</a:t>
            </a:r>
          </a:p>
          <a:p>
            <a:endParaRPr/>
          </a:p>
          <a:p>
            <a:r>
              <a:t>If they only remember three: turn on MFA, use unique passwords (a manager makes it easy), and slow down before acting on any urgent message.</a:t>
            </a:r>
          </a:p>
          <a:p>
            <a:endParaRPr/>
          </a:p>
          <a:p>
            <a:r>
              <a:t>Emphasize the 'safe word' and independent verification for the AI voice-clone threat, and that freezing credit is free and powerful.</a:t>
            </a:r>
          </a:p>
          <a:p>
            <a:endParaRPr/>
          </a:p>
          <a:p>
            <a:r>
              <a:t>Close on the reassuring note: you don't have to be a tech expert. A few habits and a healthy pause stop the overwhelming majority of attacks. When something feels off, it's always okay to stop and ask a trusted friend or family member. Thank you - open for questions.</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biggest password mistake is reusing them. When one site is breached, criminals try that same email/password combo on your bank, email, and everything else - this is called 'credential stuffing.'</a:t>
            </a:r>
          </a:p>
          <a:p>
            <a:endParaRPr/>
          </a:p>
          <a:p>
            <a:r>
              <a:t>Modern guidance (NIST) favors length over complicated symbols. A passphrase like 'purple-tractor-coffee-window' is both stronger and easier to remember than 'P@ssw0rd1'.</a:t>
            </a:r>
          </a:p>
          <a:p>
            <a:endParaRPr/>
          </a:p>
          <a:p>
            <a:r>
              <a:t>A password manager (e.g., Bitwarden, 1Password, or the one built into your browser/phone) solves the hardest part - having a different strong password everywhere - without you memorizing them. The auto-fill feature also quietly protects you: it won't fill your password on a fake lookalike site.</a:t>
            </a:r>
          </a:p>
          <a:p>
            <a:endParaRPr/>
          </a:p>
          <a:p>
            <a:r>
              <a:t>Recommend: check haveibeenpwned.com to see if your email has appeared in known breaches.</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MFA (also called 2FA or two-step verification) means proving who you are with something you know (password) plus something you have (your phone or a key). Microsoft's data shows MFA blocks more than 99% of automated attacks.</a:t>
            </a:r>
          </a:p>
          <a:p>
            <a:endParaRPr/>
          </a:p>
          <a:p>
            <a:r>
              <a:t>Your email is the master key - password resets for everything else go there - so protect it first.</a:t>
            </a:r>
          </a:p>
          <a:p>
            <a:endParaRPr/>
          </a:p>
          <a:p>
            <a:r>
              <a:t>All MFA is good, but there's a hierarchy: a hardware security key or an authenticator app (Google/Microsoft Authenticator, Authy) is safer than a text-message code, because SMS codes can be intercepted or SIM-swapped. That said, SMS MFA is still vastly better than no MFA.</a:t>
            </a:r>
          </a:p>
          <a:p>
            <a:endParaRPr/>
          </a:p>
          <a:p>
            <a:r>
              <a:t>New scam to warn about: 'MFA fatigue,' where criminals spam you with approval prompts hoping you tap 'yes' to make it stop. If you get a prompt you didn't trigger, deny it and change your password.</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Phishing emails try to get you to click a bad link, open a malicious attachment, or hand over a password. Red flags: a sense of urgency ('your account will be closed'), generic greetings, spelling oddities, and links that don't match the real company.</a:t>
            </a:r>
          </a:p>
          <a:p>
            <a:endParaRPr/>
          </a:p>
          <a:p>
            <a:r>
              <a:t>AI has made phishing emails much more convincing - the old 'bad grammar' tell is gone. Instead, focus on the behavior: Were you expecting this? Does the link/address actually match the company?</a:t>
            </a:r>
          </a:p>
          <a:p>
            <a:endParaRPr/>
          </a:p>
          <a:p>
            <a:r>
              <a:t>Demonstrate hovering over a link (on a computer) or long-pressing (on a phone) to reveal the true destination before tapping. Teach the golden rule: if a message pressures you to act fast, that pressure itself is the warning sign. Verify through a channel you trust - type the bank's address yourself or call the number on the back of your card.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 common myth: 'the padlock means it's safe.' It only means traffic is encrypted - scammers put padlocks on their fake sites too. Safety is about WHO you're connected to, not just that it's encrypted.</a:t>
            </a:r>
          </a:p>
          <a:p>
            <a:endParaRPr/>
          </a:p>
          <a:p>
            <a:r>
              <a:t>Typosquatting: criminals register misspelled versions of real sites and buy ads so they appear at the top of search results. That's why bookmarking your bank and using the bookmark beats searching for it.</a:t>
            </a:r>
          </a:p>
          <a:p>
            <a:endParaRPr/>
          </a:p>
          <a:p>
            <a:r>
              <a:t>Browser extensions are a common backdoor - audit them and remove anything you don't recognize. And the classic scam pop-up ('Warning! 5 viruses detected, call this number') is always fake; never call the number or install what it offers.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Privacy and security are linked: the details you post publicly are the raw material for scams and password guessing. Those 'What was your first pet?' quizzes are literally security-question answers.</a:t>
            </a:r>
          </a:p>
          <a:p>
            <a:endParaRPr/>
          </a:p>
          <a:p>
            <a:r>
              <a:t>Posting live vacation photos tells thieves your home is empty and gives scammers material for impersonation. Consider sharing trips after you're back.</a:t>
            </a:r>
          </a:p>
          <a:p>
            <a:endParaRPr/>
          </a:p>
          <a:p>
            <a:r>
              <a:t>A credit freeze is one of the most powerful, underused protections - it's free at all three bureaus (Equifax, Experian, TransUnion) and blocks anyone (including you, until you lift it) from opening new credit in your name. Recommend everyone freeze theirs.</a:t>
            </a:r>
          </a:p>
          <a:p>
            <a:endParaRPr/>
          </a:p>
          <a:p>
            <a:r>
              <a:t>Do a periodic privacy check-up: review who can see your social profiles and revoke old apps' access.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Social engineering is the foundation of most scams: instead of hacking a computer, the criminal hacks the person. They create a strong emotion - usually fear or urgency - so you act before you think.</a:t>
            </a:r>
          </a:p>
          <a:p>
            <a:endParaRPr/>
          </a:p>
          <a:p>
            <a:r>
              <a:t>AI voice cloning has made the classic 'grandparent scam' terrifyingly effective. In 2025 the FBI tied about $893 million in losses to AI-enabled scams. One Florida grandmother, Sharon Brightwell, sent $15,000 after a cloned voice of her daughter claimed to be in a car accident. A voice can be cloned from as little as 3 seconds of audio pulled from social media.</a:t>
            </a:r>
          </a:p>
          <a:p>
            <a:endParaRPr/>
          </a:p>
          <a:p>
            <a:r>
              <a:t>The single best defense: a family code word. If someone calls in a panic asking for money, ask for the word - and if anything feels off, hang up and call the real person back on their known number. Real institutions never demand secrecy, gift cards, wire transfers, or crypto.</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These are the specific scripts behind the tactics we've discussed - worth recognizing by name.</a:t>
            </a:r>
          </a:p>
          <a:p>
            <a:endParaRPr/>
          </a:p>
          <a:p>
            <a:r>
              <a:t>Tech-support scams: a pop-up or call claims your computer is infected; they want remote access or a fee. Real companies (Microsoft, Apple) never cold-call you about your PC.</a:t>
            </a:r>
          </a:p>
          <a:p>
            <a:endParaRPr/>
          </a:p>
          <a:p>
            <a:r>
              <a:t>Government impersonation: the IRS, SSA, and Medicare do NOT call demanding immediate payment or threaten arrest. They contact you by mail, and they never ask for gift cards.</a:t>
            </a:r>
          </a:p>
          <a:p>
            <a:endParaRPr/>
          </a:p>
          <a:p>
            <a:r>
              <a:t>Romance scams target lonely or grieving people, build trust over weeks, then invent an emergency. Never send money to someone you haven't met in person.</a:t>
            </a:r>
          </a:p>
          <a:p>
            <a:endParaRPr/>
          </a:p>
          <a:p>
            <a:r>
              <a:t>Investment/crypto scams ('pig butchering') are now the biggest category - the FBI attributed roughly half of all 2025 reported losses to crypto-related fraud. Anyone promising guaranteed, high, fast returns is lying.</a:t>
            </a:r>
          </a:p>
          <a:p>
            <a:endParaRPr/>
          </a:p>
          <a:p>
            <a:r>
              <a:t>The universal tell: they create urgency, demand secrecy, and insist on hard-to-reverse payment - gift cards, wire transfers, or cryptocurrency. Any one of those three is a giant red flag.</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Our phones now hold email, banking, photos, and MFA codes - losing an unlocked one is worse than losing your wallet. A screen lock plus 'Find My' (with remote wipe) turns a lost phone from a disaster into an inconvenience.</a:t>
            </a:r>
          </a:p>
          <a:p>
            <a:endParaRPr/>
          </a:p>
          <a:p>
            <a:r>
              <a:t>'Juice jacking' is when a tampered public USB port steals data or installs malware while you charge. The fix is easy: plug your own charger into a wall outlet, or carry a power bank. (A 'USB data blocker' adapter also works.)</a:t>
            </a:r>
          </a:p>
          <a:p>
            <a:endParaRPr/>
          </a:p>
          <a:p>
            <a:r>
              <a:t>App permissions matter - a flashlight app doesn't need your contacts or location. Review them in settings. And before you get rid of any device, factory-reset it so your data doesn't go with it.</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78EFC50D-B25D-BF43-93BE-117022E4D8D7}" type="datetimeFigureOut">
              <a:rPr lang="en-US" smtClean="0"/>
              <a:t>7/4/26</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1712500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3359004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98641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42385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15545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8EFC50D-B25D-BF43-93BE-117022E4D8D7}" type="datetimeFigureOut">
              <a:rPr lang="en-US" smtClean="0"/>
              <a:t>7/4/26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3676477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8EFC50D-B25D-BF43-93BE-117022E4D8D7}" type="datetimeFigureOut">
              <a:rPr lang="en-US" smtClean="0"/>
              <a:t>7/4/26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1594015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FC50D-B25D-BF43-93BE-117022E4D8D7}" type="datetimeFigureOut">
              <a:rPr lang="en-US" smtClean="0"/>
              <a:t>7/4/26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792120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FC50D-B25D-BF43-93BE-117022E4D8D7}" type="datetimeFigureOut">
              <a:rPr lang="en-US" smtClean="0"/>
              <a:t>7/4/26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646449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FC50D-B25D-BF43-93BE-117022E4D8D7}" type="datetimeFigureOut">
              <a:rPr lang="en-US" smtClean="0"/>
              <a:t>7/4/26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874646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EFC50D-B25D-BF43-93BE-117022E4D8D7}" type="datetimeFigureOut">
              <a:rPr lang="en-US" smtClean="0"/>
              <a:t>7/4/26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1174682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73237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EFC50D-B25D-BF43-93BE-117022E4D8D7}" type="datetimeFigureOut">
              <a:rPr lang="en-US" smtClean="0"/>
              <a:t>7/4/26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356697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EFC50D-B25D-BF43-93BE-117022E4D8D7}" type="datetimeFigureOut">
              <a:rPr lang="en-US" smtClean="0"/>
              <a:t>7/4/26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3999181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FC50D-B25D-BF43-93BE-117022E4D8D7}" type="datetimeFigureOut">
              <a:rPr lang="en-US" smtClean="0"/>
              <a:t>7/4/26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4248680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3660405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FC50D-B25D-BF43-93BE-117022E4D8D7}" type="datetimeFigureOut">
              <a:rPr lang="en-US" smtClean="0"/>
              <a:t>7/4/26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85B9B-ECB6-E24A-9A8F-30AD0EB9DE21}" type="slidenum">
              <a:rPr lang="en-US" smtClean="0"/>
              <a:t>‹#›</a:t>
            </a:fld>
            <a:endParaRPr lang="en-US"/>
          </a:p>
        </p:txBody>
      </p:sp>
    </p:spTree>
    <p:extLst>
      <p:ext uri="{BB962C8B-B14F-4D97-AF65-F5344CB8AC3E}">
        <p14:creationId xmlns:p14="http://schemas.microsoft.com/office/powerpoint/2010/main" val="2524991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8EFC50D-B25D-BF43-93BE-117022E4D8D7}" type="datetimeFigureOut">
              <a:rPr lang="en-US" smtClean="0"/>
              <a:t>7/4/26</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AE85B9B-ECB6-E24A-9A8F-30AD0EB9DE21}" type="slidenum">
              <a:rPr lang="en-US" smtClean="0"/>
              <a:t>‹#›</a:t>
            </a:fld>
            <a:endParaRPr lang="en-US"/>
          </a:p>
        </p:txBody>
      </p:sp>
    </p:spTree>
    <p:extLst>
      <p:ext uri="{BB962C8B-B14F-4D97-AF65-F5344CB8AC3E}">
        <p14:creationId xmlns:p14="http://schemas.microsoft.com/office/powerpoint/2010/main" val="300217304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eg"/><Relationship Id="rId7" Type="http://schemas.openxmlformats.org/officeDocument/2006/relationships/diagramColors" Target="../diagrams/colors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7.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png"/><Relationship Id="rId7" Type="http://schemas.openxmlformats.org/officeDocument/2006/relationships/diagramColors" Target="../diagrams/colors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D4B16D-600A-41A1-8B1B-3727C56C0C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E7C35E0-BD19-4AFC-81BF-7A7507E9C9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305051" cy="6858001"/>
            <a:chOff x="0" y="0"/>
            <a:chExt cx="2305051" cy="6858001"/>
          </a:xfrm>
          <a:solidFill>
            <a:schemeClr val="tx1">
              <a:alpha val="60000"/>
            </a:schemeClr>
          </a:solidFill>
          <a:effectLst/>
        </p:grpSpPr>
        <p:sp>
          <p:nvSpPr>
            <p:cNvPr id="11" name="Rectangle 5">
              <a:extLst>
                <a:ext uri="{FF2B5EF4-FFF2-40B4-BE49-F238E27FC236}">
                  <a16:creationId xmlns:a16="http://schemas.microsoft.com/office/drawing/2014/main" id="{1E08D20A-3975-4596-85C6-D4679958628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09675"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630A9349-BFE4-4720-A229-98DCD3B69F3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28487744-BBC9-4D40-85B3-0D45003C339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Rectangle 8">
              <a:extLst>
                <a:ext uri="{FF2B5EF4-FFF2-40B4-BE49-F238E27FC236}">
                  <a16:creationId xmlns:a16="http://schemas.microsoft.com/office/drawing/2014/main" id="{FAD6EF4D-97BD-46B4-9B5B-CD70971DD55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414338" y="9525"/>
              <a:ext cx="28575" cy="44815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5" name="Freeform 9">
              <a:extLst>
                <a:ext uri="{FF2B5EF4-FFF2-40B4-BE49-F238E27FC236}">
                  <a16:creationId xmlns:a16="http://schemas.microsoft.com/office/drawing/2014/main" id="{210DCC42-11D2-4162-B47A-869B3F6694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DE4880D6-6ECE-4F1B-B474-FE3940D04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A1A39307-F675-49D2-9E45-28DA2AB5C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AC5E23C5-C5D6-4BC3-9531-C0B2D7D29F9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4D3FC0A7-9672-4B19-8D54-71C3B39F7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9911D04C-3FFB-4D1E-8F59-5C02692E3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A0178C8F-EF32-4F3D-B022-60A7DE1367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Freeform 16">
              <a:extLst>
                <a:ext uri="{FF2B5EF4-FFF2-40B4-BE49-F238E27FC236}">
                  <a16:creationId xmlns:a16="http://schemas.microsoft.com/office/drawing/2014/main" id="{EEB2DD25-DE0D-48CE-8218-E4EF12273A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3" name="Freeform 17">
              <a:extLst>
                <a:ext uri="{FF2B5EF4-FFF2-40B4-BE49-F238E27FC236}">
                  <a16:creationId xmlns:a16="http://schemas.microsoft.com/office/drawing/2014/main" id="{13C92E55-66CB-48F7-BF28-5D8ED146BB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CB0B6C7B-4820-48AB-92AF-896559F009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2018EECD-4518-458F-989E-6FCAE5AE0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1FB0915F-3C52-468A-87E7-F3EE381DA3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Freeform 21">
              <a:extLst>
                <a:ext uri="{FF2B5EF4-FFF2-40B4-BE49-F238E27FC236}">
                  <a16:creationId xmlns:a16="http://schemas.microsoft.com/office/drawing/2014/main" id="{7B184771-5A8E-4ED5-9179-24B19F26C32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8" name="Freeform 22">
              <a:extLst>
                <a:ext uri="{FF2B5EF4-FFF2-40B4-BE49-F238E27FC236}">
                  <a16:creationId xmlns:a16="http://schemas.microsoft.com/office/drawing/2014/main" id="{BC5162D1-D64C-4FBA-BE86-11B27A743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9EFF345C-6A58-4123-B2D1-2ED9E369124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03CE89F7-AE1C-4370-920E-EE04C4124FF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D6E298F6-F99D-49EF-B614-24D2179C23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2424FD35-451D-468C-9EB2-8DA350C1247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45BC0C6F-B91F-42CC-9046-522FE8223C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F88AFBEE-A8B5-4B18-B834-5269F6C13C0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64B0F493-EC69-4C85-87D4-287628231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09920E7F-979C-40F6-8FB1-791325A4A44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1387BCC3-D7BF-443E-B18C-87B696E64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8" name="Freeform 32">
              <a:extLst>
                <a:ext uri="{FF2B5EF4-FFF2-40B4-BE49-F238E27FC236}">
                  <a16:creationId xmlns:a16="http://schemas.microsoft.com/office/drawing/2014/main" id="{F1C0670D-9FA2-48D7-AFDB-4438ECC3EE1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9" name="Rectangle 33">
              <a:extLst>
                <a:ext uri="{FF2B5EF4-FFF2-40B4-BE49-F238E27FC236}">
                  <a16:creationId xmlns:a16="http://schemas.microsoft.com/office/drawing/2014/main" id="{34088C0C-CAD1-4E66-A162-1D7020365B6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2938" y="6610350"/>
              <a:ext cx="23813" cy="242888"/>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40" name="Freeform 34">
              <a:extLst>
                <a:ext uri="{FF2B5EF4-FFF2-40B4-BE49-F238E27FC236}">
                  <a16:creationId xmlns:a16="http://schemas.microsoft.com/office/drawing/2014/main" id="{B8C224A6-72B4-4763-B708-65A321D0D61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1" name="Freeform 35">
              <a:extLst>
                <a:ext uri="{FF2B5EF4-FFF2-40B4-BE49-F238E27FC236}">
                  <a16:creationId xmlns:a16="http://schemas.microsoft.com/office/drawing/2014/main" id="{2EE3A964-523C-470B-8B10-09053452C5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2" name="Freeform 36">
              <a:extLst>
                <a:ext uri="{FF2B5EF4-FFF2-40B4-BE49-F238E27FC236}">
                  <a16:creationId xmlns:a16="http://schemas.microsoft.com/office/drawing/2014/main" id="{1B87487E-C0EA-4E2A-8FC0-3D4C4F017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3" name="Freeform 37">
              <a:extLst>
                <a:ext uri="{FF2B5EF4-FFF2-40B4-BE49-F238E27FC236}">
                  <a16:creationId xmlns:a16="http://schemas.microsoft.com/office/drawing/2014/main" id="{D8B57E7E-D885-4A0B-BBA0-E3BC3A68CD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4" name="Freeform 38">
              <a:extLst>
                <a:ext uri="{FF2B5EF4-FFF2-40B4-BE49-F238E27FC236}">
                  <a16:creationId xmlns:a16="http://schemas.microsoft.com/office/drawing/2014/main" id="{6FB84573-B84B-4571-A6E5-91CD308E7D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5" name="Freeform 39">
              <a:extLst>
                <a:ext uri="{FF2B5EF4-FFF2-40B4-BE49-F238E27FC236}">
                  <a16:creationId xmlns:a16="http://schemas.microsoft.com/office/drawing/2014/main" id="{7EE5EE00-E139-4AB9-ACFC-5E39CFA95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6" name="Freeform 40">
              <a:extLst>
                <a:ext uri="{FF2B5EF4-FFF2-40B4-BE49-F238E27FC236}">
                  <a16:creationId xmlns:a16="http://schemas.microsoft.com/office/drawing/2014/main" id="{5A38A6AA-6753-4EFE-94BB-96DF739758C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7" name="Freeform 41">
              <a:extLst>
                <a:ext uri="{FF2B5EF4-FFF2-40B4-BE49-F238E27FC236}">
                  <a16:creationId xmlns:a16="http://schemas.microsoft.com/office/drawing/2014/main" id="{506AB599-570B-4547-97F4-F2C672301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8" name="Freeform 42">
              <a:extLst>
                <a:ext uri="{FF2B5EF4-FFF2-40B4-BE49-F238E27FC236}">
                  <a16:creationId xmlns:a16="http://schemas.microsoft.com/office/drawing/2014/main" id="{9AFDEA1E-DBAB-4507-8D36-786F19A85B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9" name="Freeform 43">
              <a:extLst>
                <a:ext uri="{FF2B5EF4-FFF2-40B4-BE49-F238E27FC236}">
                  <a16:creationId xmlns:a16="http://schemas.microsoft.com/office/drawing/2014/main" id="{C824D6F7-0BDF-4C8C-869D-BDDEB07641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0" name="Freeform 44">
              <a:extLst>
                <a:ext uri="{FF2B5EF4-FFF2-40B4-BE49-F238E27FC236}">
                  <a16:creationId xmlns:a16="http://schemas.microsoft.com/office/drawing/2014/main" id="{6953C491-AE0F-4D2B-9474-18D5E8B5DC9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1" name="Rectangle 45">
              <a:extLst>
                <a:ext uri="{FF2B5EF4-FFF2-40B4-BE49-F238E27FC236}">
                  <a16:creationId xmlns:a16="http://schemas.microsoft.com/office/drawing/2014/main" id="{5B956350-9BDD-4090-B2B6-12C13D1CE27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28725"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52" name="Freeform 46">
              <a:extLst>
                <a:ext uri="{FF2B5EF4-FFF2-40B4-BE49-F238E27FC236}">
                  <a16:creationId xmlns:a16="http://schemas.microsoft.com/office/drawing/2014/main" id="{ECE31E80-E354-44C3-81E0-4E3E41DDF6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3" name="Freeform 47">
              <a:extLst>
                <a:ext uri="{FF2B5EF4-FFF2-40B4-BE49-F238E27FC236}">
                  <a16:creationId xmlns:a16="http://schemas.microsoft.com/office/drawing/2014/main" id="{9DFA35DB-5360-405A-A7EB-064E51FBC0A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4" name="Freeform 48">
              <a:extLst>
                <a:ext uri="{FF2B5EF4-FFF2-40B4-BE49-F238E27FC236}">
                  <a16:creationId xmlns:a16="http://schemas.microsoft.com/office/drawing/2014/main" id="{2DA499BD-4313-4AD1-BE87-4BEF50FEC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5" name="Freeform 49">
              <a:extLst>
                <a:ext uri="{FF2B5EF4-FFF2-40B4-BE49-F238E27FC236}">
                  <a16:creationId xmlns:a16="http://schemas.microsoft.com/office/drawing/2014/main" id="{680E4C6D-12D1-417A-A709-EC416D98FA0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6" name="Freeform 50">
              <a:extLst>
                <a:ext uri="{FF2B5EF4-FFF2-40B4-BE49-F238E27FC236}">
                  <a16:creationId xmlns:a16="http://schemas.microsoft.com/office/drawing/2014/main" id="{C93537B4-09B6-4CC6-92DE-3D3BDAC7AB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7" name="Freeform 51">
              <a:extLst>
                <a:ext uri="{FF2B5EF4-FFF2-40B4-BE49-F238E27FC236}">
                  <a16:creationId xmlns:a16="http://schemas.microsoft.com/office/drawing/2014/main" id="{5D100FC5-9EA8-4DA7-AFA4-BC60831FD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8" name="Freeform 52">
              <a:extLst>
                <a:ext uri="{FF2B5EF4-FFF2-40B4-BE49-F238E27FC236}">
                  <a16:creationId xmlns:a16="http://schemas.microsoft.com/office/drawing/2014/main" id="{3F10D757-6A3B-4314-9755-419B3738E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9" name="Freeform 53">
              <a:extLst>
                <a:ext uri="{FF2B5EF4-FFF2-40B4-BE49-F238E27FC236}">
                  <a16:creationId xmlns:a16="http://schemas.microsoft.com/office/drawing/2014/main" id="{28A4D881-D08B-4AAF-866D-7C31601126D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0" name="Freeform 54">
              <a:extLst>
                <a:ext uri="{FF2B5EF4-FFF2-40B4-BE49-F238E27FC236}">
                  <a16:creationId xmlns:a16="http://schemas.microsoft.com/office/drawing/2014/main" id="{A666F3F8-571E-483F-9B9F-31EDB91A9C6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1" name="Freeform 55">
              <a:extLst>
                <a:ext uri="{FF2B5EF4-FFF2-40B4-BE49-F238E27FC236}">
                  <a16:creationId xmlns:a16="http://schemas.microsoft.com/office/drawing/2014/main" id="{18305C0F-0A00-450D-92A1-313C724398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2" name="Freeform 56">
              <a:extLst>
                <a:ext uri="{FF2B5EF4-FFF2-40B4-BE49-F238E27FC236}">
                  <a16:creationId xmlns:a16="http://schemas.microsoft.com/office/drawing/2014/main" id="{9A5635D8-CCB7-4D16-BB87-B1BC1AC97D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3" name="Freeform 57">
              <a:extLst>
                <a:ext uri="{FF2B5EF4-FFF2-40B4-BE49-F238E27FC236}">
                  <a16:creationId xmlns:a16="http://schemas.microsoft.com/office/drawing/2014/main" id="{7C10A784-B5EE-4486-96E7-3CC72B93A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4" name="Freeform 58">
              <a:extLst>
                <a:ext uri="{FF2B5EF4-FFF2-40B4-BE49-F238E27FC236}">
                  <a16:creationId xmlns:a16="http://schemas.microsoft.com/office/drawing/2014/main" id="{AE5FA7CA-916C-4A34-A727-E0289D891AB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pic>
        <p:nvPicPr>
          <p:cNvPr id="66" name="Picture 2">
            <a:extLst>
              <a:ext uri="{FF2B5EF4-FFF2-40B4-BE49-F238E27FC236}">
                <a16:creationId xmlns:a16="http://schemas.microsoft.com/office/drawing/2014/main" id="{51039561-92F9-40EE-900B-6AA0F58042A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3" y="9525"/>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2" name="Title 1">
            <a:extLst>
              <a:ext uri="{FF2B5EF4-FFF2-40B4-BE49-F238E27FC236}">
                <a16:creationId xmlns:a16="http://schemas.microsoft.com/office/drawing/2014/main" id="{36958AE1-58A0-A677-AB26-70883D138D5D}"/>
              </a:ext>
            </a:extLst>
          </p:cNvPr>
          <p:cNvSpPr>
            <a:spLocks noGrp="1"/>
          </p:cNvSpPr>
          <p:nvPr>
            <p:ph type="ctrTitle"/>
          </p:nvPr>
        </p:nvSpPr>
        <p:spPr>
          <a:xfrm>
            <a:off x="7454224" y="1435099"/>
            <a:ext cx="4337427" cy="3668713"/>
          </a:xfrm>
        </p:spPr>
        <p:txBody>
          <a:bodyPr anchor="ctr">
            <a:normAutofit/>
          </a:bodyPr>
          <a:lstStyle/>
          <a:p>
            <a:r>
              <a:rPr lang="en-US" sz="6000" dirty="0"/>
              <a:t>Cyber Security Awareness</a:t>
            </a:r>
          </a:p>
        </p:txBody>
      </p:sp>
      <p:sp>
        <p:nvSpPr>
          <p:cNvPr id="3" name="Subtitle 2">
            <a:extLst>
              <a:ext uri="{FF2B5EF4-FFF2-40B4-BE49-F238E27FC236}">
                <a16:creationId xmlns:a16="http://schemas.microsoft.com/office/drawing/2014/main" id="{C965725E-86B7-CCD4-D2EA-A4D3117C6703}"/>
              </a:ext>
            </a:extLst>
          </p:cNvPr>
          <p:cNvSpPr>
            <a:spLocks noGrp="1"/>
          </p:cNvSpPr>
          <p:nvPr>
            <p:ph type="subTitle" idx="1"/>
          </p:nvPr>
        </p:nvSpPr>
        <p:spPr>
          <a:xfrm>
            <a:off x="7454222" y="4421983"/>
            <a:ext cx="3918613" cy="919159"/>
          </a:xfrm>
        </p:spPr>
        <p:txBody>
          <a:bodyPr anchor="ctr">
            <a:normAutofit/>
          </a:bodyPr>
          <a:lstStyle/>
          <a:p>
            <a:r>
              <a:rPr lang="en-US" sz="2400" dirty="0"/>
              <a:t>Version: 2026.1</a:t>
            </a:r>
          </a:p>
        </p:txBody>
      </p:sp>
      <p:cxnSp>
        <p:nvCxnSpPr>
          <p:cNvPr id="68" name="Straight Connector 67">
            <a:extLst>
              <a:ext uri="{FF2B5EF4-FFF2-40B4-BE49-F238E27FC236}">
                <a16:creationId xmlns:a16="http://schemas.microsoft.com/office/drawing/2014/main" id="{D902DA06-324A-48CE-8C20-94535480A6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11336" y="1454684"/>
            <a:ext cx="0" cy="3649129"/>
          </a:xfrm>
          <a:prstGeom prst="line">
            <a:avLst/>
          </a:prstGeom>
          <a:ln w="2540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9C40368B-3998-B721-0464-3BD5C0FB52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2625" y="2083497"/>
            <a:ext cx="4800600" cy="1920240"/>
          </a:xfrm>
          <a:prstGeom prst="rect">
            <a:avLst/>
          </a:prstGeom>
        </p:spPr>
      </p:pic>
    </p:spTree>
    <p:extLst>
      <p:ext uri="{BB962C8B-B14F-4D97-AF65-F5344CB8AC3E}">
        <p14:creationId xmlns:p14="http://schemas.microsoft.com/office/powerpoint/2010/main" val="968475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C892AB0-7D6D-4FC9-9105-0CB427161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07353E4-FA19-40CB-8AF8-3A8E6704B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2533" y="0"/>
            <a:ext cx="598488" cy="1981201"/>
            <a:chOff x="194733" y="0"/>
            <a:chExt cx="598488" cy="1981201"/>
          </a:xfrm>
        </p:grpSpPr>
        <p:sp>
          <p:nvSpPr>
            <p:cNvPr id="11" name="Freeform 35">
              <a:extLst>
                <a:ext uri="{FF2B5EF4-FFF2-40B4-BE49-F238E27FC236}">
                  <a16:creationId xmlns:a16="http://schemas.microsoft.com/office/drawing/2014/main" id="{697D009D-8E70-460A-BE57-321BB0764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85221" y="0"/>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txBody>
            <a:bodyPr/>
            <a:lstStyle/>
            <a:p>
              <a:endParaRPr lang="en-US"/>
            </a:p>
          </p:txBody>
        </p:sp>
        <p:sp>
          <p:nvSpPr>
            <p:cNvPr id="12" name="Freeform 36">
              <a:extLst>
                <a:ext uri="{FF2B5EF4-FFF2-40B4-BE49-F238E27FC236}">
                  <a16:creationId xmlns:a16="http://schemas.microsoft.com/office/drawing/2014/main" id="{D0001F35-F282-403E-8D08-0D204D851F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526521" y="1141413"/>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txBody>
            <a:bodyPr/>
            <a:lstStyle/>
            <a:p>
              <a:endParaRPr lang="en-US"/>
            </a:p>
          </p:txBody>
        </p:sp>
        <p:sp>
          <p:nvSpPr>
            <p:cNvPr id="13" name="Freeform 38">
              <a:extLst>
                <a:ext uri="{FF2B5EF4-FFF2-40B4-BE49-F238E27FC236}">
                  <a16:creationId xmlns:a16="http://schemas.microsoft.com/office/drawing/2014/main" id="{3F8A69A2-2D15-40CD-8C14-A18643ABA5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9996" y="1792288"/>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14" name="Freeform 39">
              <a:extLst>
                <a:ext uri="{FF2B5EF4-FFF2-40B4-BE49-F238E27FC236}">
                  <a16:creationId xmlns:a16="http://schemas.microsoft.com/office/drawing/2014/main" id="{B665CA2A-9D55-4786-9343-EB4667262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194733" y="0"/>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txBody>
            <a:bodyPr/>
            <a:lstStyle/>
            <a:p>
              <a:endParaRPr lang="en-US"/>
            </a:p>
          </p:txBody>
        </p:sp>
        <p:sp>
          <p:nvSpPr>
            <p:cNvPr id="15" name="Freeform 40">
              <a:extLst>
                <a:ext uri="{FF2B5EF4-FFF2-40B4-BE49-F238E27FC236}">
                  <a16:creationId xmlns:a16="http://schemas.microsoft.com/office/drawing/2014/main" id="{CEE9BD85-96DF-4CDF-BC0F-C4E46062B3A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602721" y="24288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16" name="Rectangle 41">
              <a:extLst>
                <a:ext uri="{FF2B5EF4-FFF2-40B4-BE49-F238E27FC236}">
                  <a16:creationId xmlns:a16="http://schemas.microsoft.com/office/drawing/2014/main" id="{6BB6F5E5-6CA3-4B20-86A7-1174D6E71F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flipV="1">
              <a:off x="693208" y="0"/>
              <a:ext cx="23813" cy="252413"/>
            </a:xfrm>
            <a:prstGeom prst="rect">
              <a:avLst/>
            </a:prstGeom>
            <a:solidFill>
              <a:schemeClr val="tx2">
                <a:alpha val="80000"/>
              </a:schemeClr>
            </a:solidFill>
            <a:ln>
              <a:noFill/>
            </a:ln>
          </p:spPr>
          <p:txBody>
            <a:bodyPr/>
            <a:lstStyle/>
            <a:p>
              <a:endParaRPr lang="en-US"/>
            </a:p>
          </p:txBody>
        </p:sp>
      </p:grpSp>
      <p:grpSp>
        <p:nvGrpSpPr>
          <p:cNvPr id="18" name="Group 17">
            <a:extLst>
              <a:ext uri="{FF2B5EF4-FFF2-40B4-BE49-F238E27FC236}">
                <a16:creationId xmlns:a16="http://schemas.microsoft.com/office/drawing/2014/main" id="{0328E69E-CE3D-4110-8BF7-AD3C0C10CB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85512" y="0"/>
            <a:ext cx="650875" cy="1730375"/>
            <a:chOff x="11347978" y="0"/>
            <a:chExt cx="650875" cy="1730375"/>
          </a:xfrm>
        </p:grpSpPr>
        <p:sp>
          <p:nvSpPr>
            <p:cNvPr id="19" name="Freeform 32">
              <a:extLst>
                <a:ext uri="{FF2B5EF4-FFF2-40B4-BE49-F238E27FC236}">
                  <a16:creationId xmlns:a16="http://schemas.microsoft.com/office/drawing/2014/main" id="{30F84C80-9E12-4460-B88F-D03839F0C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67041"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txBody>
            <a:bodyPr/>
            <a:lstStyle/>
            <a:p>
              <a:endParaRPr lang="en-US"/>
            </a:p>
          </p:txBody>
        </p:sp>
        <p:sp>
          <p:nvSpPr>
            <p:cNvPr id="20" name="Freeform 33">
              <a:extLst>
                <a:ext uri="{FF2B5EF4-FFF2-40B4-BE49-F238E27FC236}">
                  <a16:creationId xmlns:a16="http://schemas.microsoft.com/office/drawing/2014/main" id="{2F84C18C-5783-48FF-9DE0-FDA327CFC4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47978"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txBody>
            <a:bodyPr/>
            <a:lstStyle/>
            <a:p>
              <a:endParaRPr lang="en-US"/>
            </a:p>
          </p:txBody>
        </p:sp>
        <p:sp>
          <p:nvSpPr>
            <p:cNvPr id="21" name="Freeform 34">
              <a:extLst>
                <a:ext uri="{FF2B5EF4-FFF2-40B4-BE49-F238E27FC236}">
                  <a16:creationId xmlns:a16="http://schemas.microsoft.com/office/drawing/2014/main" id="{08C6A855-346C-4589-9AD4-5E15BCBC7A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4678"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22" name="Freeform 37">
              <a:extLst>
                <a:ext uri="{FF2B5EF4-FFF2-40B4-BE49-F238E27FC236}">
                  <a16:creationId xmlns:a16="http://schemas.microsoft.com/office/drawing/2014/main" id="{7E64BEE6-1157-421C-A02A-47639E4D9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694053"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txBody>
            <a:bodyPr/>
            <a:lstStyle/>
            <a:p>
              <a:endParaRPr lang="en-US"/>
            </a:p>
          </p:txBody>
        </p:sp>
      </p:grpSp>
      <p:grpSp>
        <p:nvGrpSpPr>
          <p:cNvPr id="24" name="Group 23">
            <a:extLst>
              <a:ext uri="{FF2B5EF4-FFF2-40B4-BE49-F238E27FC236}">
                <a16:creationId xmlns:a16="http://schemas.microsoft.com/office/drawing/2014/main" id="{F64806C9-3599-45A7-BCFF-F762C54276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40267" y="5118101"/>
            <a:ext cx="650875" cy="1730375"/>
            <a:chOff x="118533" y="5118101"/>
            <a:chExt cx="650875" cy="1730375"/>
          </a:xfrm>
        </p:grpSpPr>
        <p:sp>
          <p:nvSpPr>
            <p:cNvPr id="25" name="Freeform 32">
              <a:extLst>
                <a:ext uri="{FF2B5EF4-FFF2-40B4-BE49-F238E27FC236}">
                  <a16:creationId xmlns:a16="http://schemas.microsoft.com/office/drawing/2014/main" id="{41D6E755-9558-4CAA-8F56-469D231C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237596" y="6335713"/>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80000"/>
              </a:schemeClr>
            </a:solidFill>
            <a:ln>
              <a:noFill/>
            </a:ln>
          </p:spPr>
          <p:txBody>
            <a:bodyPr/>
            <a:lstStyle/>
            <a:p>
              <a:endParaRPr lang="en-US"/>
            </a:p>
          </p:txBody>
        </p:sp>
        <p:sp>
          <p:nvSpPr>
            <p:cNvPr id="26" name="Freeform 33">
              <a:extLst>
                <a:ext uri="{FF2B5EF4-FFF2-40B4-BE49-F238E27FC236}">
                  <a16:creationId xmlns:a16="http://schemas.microsoft.com/office/drawing/2014/main" id="{8FCD41C4-606C-446C-8C81-6353C64424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118533" y="622141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80000"/>
              </a:schemeClr>
            </a:solidFill>
            <a:ln>
              <a:noFill/>
            </a:ln>
          </p:spPr>
          <p:txBody>
            <a:bodyPr/>
            <a:lstStyle/>
            <a:p>
              <a:endParaRPr lang="en-US"/>
            </a:p>
          </p:txBody>
        </p:sp>
        <p:sp>
          <p:nvSpPr>
            <p:cNvPr id="27" name="Freeform 34">
              <a:extLst>
                <a:ext uri="{FF2B5EF4-FFF2-40B4-BE49-F238E27FC236}">
                  <a16:creationId xmlns:a16="http://schemas.microsoft.com/office/drawing/2014/main" id="{274CFBE4-CEA6-4C81-BB1E-83E1896771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flipV="1">
              <a:off x="385233" y="5118101"/>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28" name="Freeform 37">
              <a:extLst>
                <a:ext uri="{FF2B5EF4-FFF2-40B4-BE49-F238E27FC236}">
                  <a16:creationId xmlns:a16="http://schemas.microsoft.com/office/drawing/2014/main" id="{24813D3D-7B30-42F2-9065-1B40F140C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V="1">
              <a:off x="464608" y="5299075"/>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80000"/>
              </a:schemeClr>
            </a:solidFill>
            <a:ln>
              <a:noFill/>
            </a:ln>
          </p:spPr>
          <p:txBody>
            <a:bodyPr/>
            <a:lstStyle/>
            <a:p>
              <a:endParaRPr lang="en-US"/>
            </a:p>
          </p:txBody>
        </p:sp>
      </p:grpSp>
      <p:grpSp>
        <p:nvGrpSpPr>
          <p:cNvPr id="30" name="Group 29">
            <a:extLst>
              <a:ext uri="{FF2B5EF4-FFF2-40B4-BE49-F238E27FC236}">
                <a16:creationId xmlns:a16="http://schemas.microsoft.com/office/drawing/2014/main" id="{1287AC97-A8E8-4B45-A50A-3057A88B40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1229445" y="4867275"/>
            <a:ext cx="598488" cy="1981201"/>
            <a:chOff x="11424178" y="4867275"/>
            <a:chExt cx="598488" cy="1981201"/>
          </a:xfrm>
        </p:grpSpPr>
        <p:sp>
          <p:nvSpPr>
            <p:cNvPr id="31" name="Freeform 35">
              <a:extLst>
                <a:ext uri="{FF2B5EF4-FFF2-40B4-BE49-F238E27FC236}">
                  <a16:creationId xmlns:a16="http://schemas.microsoft.com/office/drawing/2014/main" id="{57D70AA8-D36C-4DF9-B7D7-4E2C9BEFD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14666"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80000"/>
              </a:schemeClr>
            </a:solidFill>
            <a:ln>
              <a:noFill/>
            </a:ln>
          </p:spPr>
          <p:txBody>
            <a:bodyPr/>
            <a:lstStyle/>
            <a:p>
              <a:endParaRPr lang="en-US"/>
            </a:p>
          </p:txBody>
        </p:sp>
        <p:sp>
          <p:nvSpPr>
            <p:cNvPr id="32" name="Freeform 36">
              <a:extLst>
                <a:ext uri="{FF2B5EF4-FFF2-40B4-BE49-F238E27FC236}">
                  <a16:creationId xmlns:a16="http://schemas.microsoft.com/office/drawing/2014/main" id="{74D88556-8C5B-41AF-9FA0-92D2734708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55966"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80000"/>
              </a:schemeClr>
            </a:solidFill>
            <a:ln>
              <a:noFill/>
            </a:ln>
          </p:spPr>
          <p:txBody>
            <a:bodyPr/>
            <a:lstStyle/>
            <a:p>
              <a:endParaRPr lang="en-US"/>
            </a:p>
          </p:txBody>
        </p:sp>
        <p:sp>
          <p:nvSpPr>
            <p:cNvPr id="33" name="Freeform 38">
              <a:extLst>
                <a:ext uri="{FF2B5EF4-FFF2-40B4-BE49-F238E27FC236}">
                  <a16:creationId xmlns:a16="http://schemas.microsoft.com/office/drawing/2014/main" id="{17E00558-8912-48C6-8202-D8A2D854B7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19441"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34" name="Freeform 39">
              <a:extLst>
                <a:ext uri="{FF2B5EF4-FFF2-40B4-BE49-F238E27FC236}">
                  <a16:creationId xmlns:a16="http://schemas.microsoft.com/office/drawing/2014/main" id="{7E4C092A-90EF-4870-97FC-C2D97FD2C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24178"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80000"/>
              </a:schemeClr>
            </a:solidFill>
            <a:ln>
              <a:noFill/>
            </a:ln>
          </p:spPr>
          <p:txBody>
            <a:bodyPr/>
            <a:lstStyle/>
            <a:p>
              <a:endParaRPr lang="en-US"/>
            </a:p>
          </p:txBody>
        </p:sp>
        <p:sp>
          <p:nvSpPr>
            <p:cNvPr id="35" name="Freeform 40">
              <a:extLst>
                <a:ext uri="{FF2B5EF4-FFF2-40B4-BE49-F238E27FC236}">
                  <a16:creationId xmlns:a16="http://schemas.microsoft.com/office/drawing/2014/main" id="{0C8C091A-4902-4B98-BB6B-AF6FA1174B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32166"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80000"/>
              </a:schemeClr>
            </a:solidFill>
            <a:ln>
              <a:noFill/>
            </a:ln>
          </p:spPr>
          <p:txBody>
            <a:bodyPr/>
            <a:lstStyle/>
            <a:p>
              <a:endParaRPr lang="en-US"/>
            </a:p>
          </p:txBody>
        </p:sp>
        <p:sp>
          <p:nvSpPr>
            <p:cNvPr id="36" name="Rectangle 41">
              <a:extLst>
                <a:ext uri="{FF2B5EF4-FFF2-40B4-BE49-F238E27FC236}">
                  <a16:creationId xmlns:a16="http://schemas.microsoft.com/office/drawing/2014/main" id="{50C57AA3-5B6E-4C49-9AE3-D130A25404A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22653" y="6596063"/>
              <a:ext cx="23813" cy="252413"/>
            </a:xfrm>
            <a:prstGeom prst="rect">
              <a:avLst/>
            </a:prstGeom>
            <a:solidFill>
              <a:schemeClr val="tx2">
                <a:alpha val="80000"/>
              </a:schemeClr>
            </a:solidFill>
            <a:ln>
              <a:noFill/>
            </a:ln>
          </p:spPr>
          <p:txBody>
            <a:bodyPr/>
            <a:lstStyle/>
            <a:p>
              <a:endParaRPr lang="en-US"/>
            </a:p>
          </p:txBody>
        </p:sp>
      </p:grpSp>
      <p:sp>
        <p:nvSpPr>
          <p:cNvPr id="38" name="Rectangle 37">
            <a:extLst>
              <a:ext uri="{FF2B5EF4-FFF2-40B4-BE49-F238E27FC236}">
                <a16:creationId xmlns:a16="http://schemas.microsoft.com/office/drawing/2014/main" id="{6D29BE04-4454-4832-B83F-10D001BFF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 Diagonal Corner Rectangle 7">
            <a:extLst>
              <a:ext uri="{FF2B5EF4-FFF2-40B4-BE49-F238E27FC236}">
                <a16:creationId xmlns:a16="http://schemas.microsoft.com/office/drawing/2014/main" id="{98714CE9-3C2C-48E1-8B8F-CFB7735C4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867" y="766234"/>
            <a:ext cx="10346266" cy="5325532"/>
          </a:xfrm>
          <a:prstGeom prst="round2DiagRect">
            <a:avLst>
              <a:gd name="adj1" fmla="val 4147"/>
              <a:gd name="adj2" fmla="val 0"/>
            </a:avLst>
          </a:prstGeom>
          <a:solidFill>
            <a:schemeClr val="bg2">
              <a:lumMod val="50000"/>
              <a:alpha val="80000"/>
            </a:schemeClr>
          </a:solidFill>
          <a:ln w="19050" cap="sq">
            <a:solidFill>
              <a:srgbClr val="FFFFFF">
                <a:alpha val="60000"/>
              </a:srgb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BE29EA-B752-74D9-5B0D-33EB51005964}"/>
              </a:ext>
            </a:extLst>
          </p:cNvPr>
          <p:cNvSpPr>
            <a:spLocks noGrp="1"/>
          </p:cNvSpPr>
          <p:nvPr>
            <p:ph type="title"/>
          </p:nvPr>
        </p:nvSpPr>
        <p:spPr>
          <a:xfrm>
            <a:off x="1577445" y="1168078"/>
            <a:ext cx="9048219" cy="1092200"/>
          </a:xfrm>
        </p:spPr>
        <p:txBody>
          <a:bodyPr anchor="ctr">
            <a:normAutofit/>
          </a:bodyPr>
          <a:lstStyle/>
          <a:p>
            <a:pPr algn="ctr"/>
            <a:r>
              <a:rPr lang="en-US">
                <a:solidFill>
                  <a:srgbClr val="FFFFFF"/>
                </a:solidFill>
              </a:rPr>
              <a:t>Internet Safety: Web Browsing</a:t>
            </a:r>
          </a:p>
        </p:txBody>
      </p:sp>
      <p:sp>
        <p:nvSpPr>
          <p:cNvPr id="3" name="Content Placeholder 2">
            <a:extLst>
              <a:ext uri="{FF2B5EF4-FFF2-40B4-BE49-F238E27FC236}">
                <a16:creationId xmlns:a16="http://schemas.microsoft.com/office/drawing/2014/main" id="{7FC6FDCE-5DF1-E7A6-2492-8B7F6EEB55FB}"/>
              </a:ext>
            </a:extLst>
          </p:cNvPr>
          <p:cNvSpPr>
            <a:spLocks noGrp="1"/>
          </p:cNvSpPr>
          <p:nvPr>
            <p:ph idx="1"/>
          </p:nvPr>
        </p:nvSpPr>
        <p:spPr>
          <a:xfrm>
            <a:off x="1577446" y="2413001"/>
            <a:ext cx="9048218" cy="3033180"/>
          </a:xfrm>
        </p:spPr>
        <p:txBody>
          <a:bodyPr anchor="ctr">
            <a:normAutofit/>
          </a:bodyPr>
          <a:lstStyle/>
          <a:p>
            <a:r>
              <a:rPr lang="en-US" sz="1900">
                <a:solidFill>
                  <a:srgbClr val="FFFFFF"/>
                </a:solidFill>
              </a:rPr>
              <a:t>The padlock/'https' means the connection is encrypted - not that the site is trustworthy</a:t>
            </a:r>
          </a:p>
          <a:p>
            <a:r>
              <a:rPr lang="en-US" sz="1900">
                <a:solidFill>
                  <a:srgbClr val="FFFFFF"/>
                </a:solidFill>
              </a:rPr>
              <a:t>Watch for lookalike web addresses (arnazon.com, paypa1.com)</a:t>
            </a:r>
          </a:p>
          <a:p>
            <a:r>
              <a:rPr lang="en-US" sz="1900">
                <a:solidFill>
                  <a:srgbClr val="FFFFFF"/>
                </a:solidFill>
              </a:rPr>
              <a:t>Keep your browser updated; remove add-ons and extensions you don't use</a:t>
            </a:r>
          </a:p>
          <a:p>
            <a:r>
              <a:rPr lang="en-US" sz="1900">
                <a:solidFill>
                  <a:srgbClr val="FFFFFF"/>
                </a:solidFill>
              </a:rPr>
              <a:t>Never install software from pop-ups, ads, or 'your PC is infected' warnings</a:t>
            </a:r>
          </a:p>
          <a:p>
            <a:r>
              <a:rPr lang="en-US" sz="1900">
                <a:solidFill>
                  <a:srgbClr val="FFFFFF"/>
                </a:solidFill>
              </a:rPr>
              <a:t>Consider an ad/tracker blocker; be wary of 'free' download sites</a:t>
            </a:r>
          </a:p>
          <a:p>
            <a:r>
              <a:rPr lang="en-US" sz="1900">
                <a:solidFill>
                  <a:srgbClr val="FFFFFF"/>
                </a:solidFill>
              </a:rPr>
              <a:t>Bookmark important sites (like your bank) and use the bookmark, not a search</a:t>
            </a:r>
          </a:p>
        </p:txBody>
      </p:sp>
    </p:spTree>
    <p:extLst>
      <p:ext uri="{BB962C8B-B14F-4D97-AF65-F5344CB8AC3E}">
        <p14:creationId xmlns:p14="http://schemas.microsoft.com/office/powerpoint/2010/main" val="165364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78A47D-4F17-40FE-AB70-7AF78A957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400" y="-1428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5BE3A7E-6A3F-401E-A025-BBB8FDB8DD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tx1">
              <a:alpha val="60000"/>
            </a:schemeClr>
          </a:solidFill>
        </p:grpSpPr>
        <p:sp>
          <p:nvSpPr>
            <p:cNvPr id="11" name="Rectangle 5">
              <a:extLst>
                <a:ext uri="{FF2B5EF4-FFF2-40B4-BE49-F238E27FC236}">
                  <a16:creationId xmlns:a16="http://schemas.microsoft.com/office/drawing/2014/main" id="{41EE9036-817C-476C-BD59-B5184F9A3E3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F098087A-B4E4-4300-A841-44988BD88E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F5BD5F4B-A39C-4DF9-84E4-A4D33F30E6E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D7FA9858-BFA0-4D5B-AF72-B1B65EB069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A508A5F3-AFE0-4750-A9C2-B51A514FFC4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92B4AAEB-ABF4-42A7-BE52-0B442190D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3767C370-4A42-4376-8CAE-606C4BC8F4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36205F53-9C95-4954-B97C-1625BB8A350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DC80B58E-3469-43E9-96FC-D747B698303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E17A4ED2-DDD7-4B4D-A39C-9B0121C886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A2C14A85-E7A9-4E1D-809F-20F5CFA788B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3D51E32-9399-4B7F-8D91-BF9A068B834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9969F9D2-502D-4C1D-ABA5-02B1BF2A00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4AE555C6-5623-478A-BF35-63E9929A3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A3D3AED4-A69E-4301-9BB4-436DC5F0C9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C3B8082C-2D81-48D7-8B45-85B7C89296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9AD35461-BA86-408B-8A29-244EB2F2FB5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F238E495-B6C6-4857-899B-CDD584831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E20A751E-054C-4EC2-8DA3-0EC923A6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B6E8E701-3D21-4E5C-AB6E-9A74046970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431BDA41-D09D-4984-B888-756F5F81B49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0DC943D2-20E4-4C00-82D2-D405A7C00B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4BC34A74-80A2-4DE1-8ADC-BBD1709035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C6C3CA25-431F-4E26-952D-4AA9C4C725C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776D1836-82AE-40EF-9829-C6B8D2CF0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9A8E397E-ADF9-45C1-98F4-3F5A86378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DE07CFD9-357F-40BC-A792-CE874BFE50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sp>
        <p:nvSpPr>
          <p:cNvPr id="2" name="Title 1">
            <a:extLst>
              <a:ext uri="{FF2B5EF4-FFF2-40B4-BE49-F238E27FC236}">
                <a16:creationId xmlns:a16="http://schemas.microsoft.com/office/drawing/2014/main" id="{FEB5AEED-B97C-8772-8A4D-9143EF42E7AC}"/>
              </a:ext>
            </a:extLst>
          </p:cNvPr>
          <p:cNvSpPr>
            <a:spLocks noGrp="1"/>
          </p:cNvSpPr>
          <p:nvPr>
            <p:ph type="title"/>
          </p:nvPr>
        </p:nvSpPr>
        <p:spPr>
          <a:xfrm>
            <a:off x="1141413" y="1082673"/>
            <a:ext cx="2869416" cy="4708528"/>
          </a:xfrm>
        </p:spPr>
        <p:txBody>
          <a:bodyPr>
            <a:normAutofit/>
          </a:bodyPr>
          <a:lstStyle/>
          <a:p>
            <a:pPr algn="r"/>
            <a:r>
              <a:rPr lang="en-US" sz="4000"/>
              <a:t>Internet Safety: Privacy</a:t>
            </a:r>
          </a:p>
        </p:txBody>
      </p:sp>
      <p:cxnSp>
        <p:nvCxnSpPr>
          <p:cNvPr id="39" name="Straight Connector 38">
            <a:extLst>
              <a:ext uri="{FF2B5EF4-FFF2-40B4-BE49-F238E27FC236}">
                <a16:creationId xmlns:a16="http://schemas.microsoft.com/office/drawing/2014/main" id="{085ECEC0-FF5D-4348-92C7-1EA7C61E770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454684"/>
            <a:ext cx="0" cy="3649129"/>
          </a:xfrm>
          <a:prstGeom prst="line">
            <a:avLst/>
          </a:prstGeom>
          <a:ln w="2540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1F65F03-084C-E376-03F7-66C68D741A6E}"/>
              </a:ext>
            </a:extLst>
          </p:cNvPr>
          <p:cNvSpPr>
            <a:spLocks noGrp="1"/>
          </p:cNvSpPr>
          <p:nvPr>
            <p:ph idx="1"/>
          </p:nvPr>
        </p:nvSpPr>
        <p:spPr>
          <a:xfrm>
            <a:off x="5297763" y="1082673"/>
            <a:ext cx="5751237" cy="4708528"/>
          </a:xfrm>
        </p:spPr>
        <p:txBody>
          <a:bodyPr anchor="ctr">
            <a:normAutofit/>
          </a:bodyPr>
          <a:lstStyle/>
          <a:p>
            <a:r>
              <a:rPr lang="en-US" sz="1800"/>
              <a:t>The less you share online, the less can be used against you</a:t>
            </a:r>
          </a:p>
          <a:p>
            <a:r>
              <a:rPr lang="en-US" sz="1800"/>
              <a:t>Review privacy settings on social media - limit posts to friends</a:t>
            </a:r>
          </a:p>
          <a:p>
            <a:r>
              <a:rPr lang="en-US" sz="1800"/>
              <a:t>Oversharing feeds scams: birthdays, pet names, and travel are password &amp; security-question clues</a:t>
            </a:r>
          </a:p>
          <a:p>
            <a:r>
              <a:rPr lang="en-US" sz="1800"/>
              <a:t>Be cautious with quizzes and 'fun' apps that harvest personal data</a:t>
            </a:r>
          </a:p>
          <a:p>
            <a:r>
              <a:rPr lang="en-US" sz="1800"/>
              <a:t>Freeze your credit - it's free and stops criminals opening new accounts</a:t>
            </a:r>
          </a:p>
          <a:p>
            <a:r>
              <a:rPr lang="en-US" sz="1800"/>
              <a:t>Assume anything posted online is permanent and could become public</a:t>
            </a:r>
          </a:p>
        </p:txBody>
      </p:sp>
      <p:grpSp>
        <p:nvGrpSpPr>
          <p:cNvPr id="41" name="Group 40">
            <a:extLst>
              <a:ext uri="{FF2B5EF4-FFF2-40B4-BE49-F238E27FC236}">
                <a16:creationId xmlns:a16="http://schemas.microsoft.com/office/drawing/2014/main" id="{F4E035BE-9FF4-43D3-BC25-CF582D7FF8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1">
              <a:alpha val="60000"/>
            </a:schemeClr>
          </a:solidFill>
        </p:grpSpPr>
        <p:sp>
          <p:nvSpPr>
            <p:cNvPr id="42" name="Freeform 32">
              <a:extLst>
                <a:ext uri="{FF2B5EF4-FFF2-40B4-BE49-F238E27FC236}">
                  <a16:creationId xmlns:a16="http://schemas.microsoft.com/office/drawing/2014/main" id="{F98BCEB2-EC20-4E84-A994-0AC37292C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3" name="Freeform 33">
              <a:extLst>
                <a:ext uri="{FF2B5EF4-FFF2-40B4-BE49-F238E27FC236}">
                  <a16:creationId xmlns:a16="http://schemas.microsoft.com/office/drawing/2014/main" id="{7A2E1821-AEDF-417E-9F17-83379E9C094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4" name="Freeform 34">
              <a:extLst>
                <a:ext uri="{FF2B5EF4-FFF2-40B4-BE49-F238E27FC236}">
                  <a16:creationId xmlns:a16="http://schemas.microsoft.com/office/drawing/2014/main" id="{CB3734E2-8292-4B47-B6AB-0E5A058DE95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5" name="Freeform 35">
              <a:extLst>
                <a:ext uri="{FF2B5EF4-FFF2-40B4-BE49-F238E27FC236}">
                  <a16:creationId xmlns:a16="http://schemas.microsoft.com/office/drawing/2014/main" id="{A0B09C51-29AB-45C0-B707-CCFB9DF280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6" name="Freeform 36">
              <a:extLst>
                <a:ext uri="{FF2B5EF4-FFF2-40B4-BE49-F238E27FC236}">
                  <a16:creationId xmlns:a16="http://schemas.microsoft.com/office/drawing/2014/main" id="{510C0CED-AE1B-45AE-B5E1-57521E589D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7" name="Freeform 37">
              <a:extLst>
                <a:ext uri="{FF2B5EF4-FFF2-40B4-BE49-F238E27FC236}">
                  <a16:creationId xmlns:a16="http://schemas.microsoft.com/office/drawing/2014/main" id="{591F2327-4B45-41AA-B41C-7404B6A1E4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8" name="Freeform 38">
              <a:extLst>
                <a:ext uri="{FF2B5EF4-FFF2-40B4-BE49-F238E27FC236}">
                  <a16:creationId xmlns:a16="http://schemas.microsoft.com/office/drawing/2014/main" id="{5A63224C-41A0-42C0-96F6-0B2BE99A135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9" name="Freeform 39">
              <a:extLst>
                <a:ext uri="{FF2B5EF4-FFF2-40B4-BE49-F238E27FC236}">
                  <a16:creationId xmlns:a16="http://schemas.microsoft.com/office/drawing/2014/main" id="{A7C00B9F-C253-4776-9935-EC02254A4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0" name="Freeform 40">
              <a:extLst>
                <a:ext uri="{FF2B5EF4-FFF2-40B4-BE49-F238E27FC236}">
                  <a16:creationId xmlns:a16="http://schemas.microsoft.com/office/drawing/2014/main" id="{5062D4AA-13F3-4064-8440-FFE8562D854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1" name="Rectangle 41">
              <a:extLst>
                <a:ext uri="{FF2B5EF4-FFF2-40B4-BE49-F238E27FC236}">
                  <a16:creationId xmlns:a16="http://schemas.microsoft.com/office/drawing/2014/main" id="{3E143B27-CB82-440B-879B-D25C1891C1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grpSp>
    </p:spTree>
    <p:extLst>
      <p:ext uri="{BB962C8B-B14F-4D97-AF65-F5344CB8AC3E}">
        <p14:creationId xmlns:p14="http://schemas.microsoft.com/office/powerpoint/2010/main" val="1145017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1F334D-5304-07C2-3FC2-1DBDA601442C}"/>
              </a:ext>
            </a:extLst>
          </p:cNvPr>
          <p:cNvSpPr>
            <a:spLocks noGrp="1"/>
          </p:cNvSpPr>
          <p:nvPr>
            <p:ph type="title"/>
          </p:nvPr>
        </p:nvSpPr>
        <p:spPr>
          <a:xfrm>
            <a:off x="1141413" y="618518"/>
            <a:ext cx="9905998" cy="1478570"/>
          </a:xfrm>
        </p:spPr>
        <p:txBody>
          <a:bodyPr>
            <a:normAutofit/>
          </a:bodyPr>
          <a:lstStyle/>
          <a:p>
            <a:r>
              <a:rPr lang="en-US" dirty="0"/>
              <a:t>Social Engineering</a:t>
            </a:r>
          </a:p>
        </p:txBody>
      </p:sp>
      <p:graphicFrame>
        <p:nvGraphicFramePr>
          <p:cNvPr id="5" name="Content Placeholder 2">
            <a:extLst>
              <a:ext uri="{FF2B5EF4-FFF2-40B4-BE49-F238E27FC236}">
                <a16:creationId xmlns:a16="http://schemas.microsoft.com/office/drawing/2014/main" id="{E8A7BA2D-94A8-6AFE-06EA-E7ACE7E92866}"/>
              </a:ext>
            </a:extLst>
          </p:cNvPr>
          <p:cNvGraphicFramePr>
            <a:graphicFrameLocks noGrp="1"/>
          </p:cNvGraphicFramePr>
          <p:nvPr>
            <p:ph idx="1"/>
            <p:extLst>
              <p:ext uri="{D42A27DB-BD31-4B8C-83A1-F6EECF244321}">
                <p14:modId xmlns:p14="http://schemas.microsoft.com/office/powerpoint/2010/main" val="783744110"/>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51534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1413" y="618518"/>
            <a:ext cx="9905998" cy="1478570"/>
          </a:xfrm>
        </p:spPr>
        <p:txBody>
          <a:bodyPr>
            <a:normAutofit/>
          </a:bodyPr>
          <a:lstStyle/>
          <a:p>
            <a:r>
              <a:t>Common Scams to Recognize</a:t>
            </a:r>
          </a:p>
        </p:txBody>
      </p:sp>
      <p:graphicFrame>
        <p:nvGraphicFramePr>
          <p:cNvPr id="5" name="Content Placeholder 2">
            <a:extLst>
              <a:ext uri="{FF2B5EF4-FFF2-40B4-BE49-F238E27FC236}">
                <a16:creationId xmlns:a16="http://schemas.microsoft.com/office/drawing/2014/main" id="{4CC89185-AA4F-CD44-D820-A8DD50CCBA61}"/>
              </a:ext>
            </a:extLst>
          </p:cNvPr>
          <p:cNvGraphicFramePr>
            <a:graphicFrameLocks noGrp="1"/>
          </p:cNvGraphicFramePr>
          <p:nvPr>
            <p:ph idx="1"/>
            <p:extLst>
              <p:ext uri="{D42A27DB-BD31-4B8C-83A1-F6EECF244321}">
                <p14:modId xmlns:p14="http://schemas.microsoft.com/office/powerpoint/2010/main" val="3492950092"/>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40000"/>
              </a:schemeClr>
            </a:gs>
            <a:gs pos="100000">
              <a:schemeClr val="bg2">
                <a:shade val="92000"/>
                <a:hueMod val="104000"/>
                <a:satMod val="140000"/>
                <a:lumMod val="48000"/>
              </a:schemeClr>
            </a:gs>
          </a:gsLst>
          <a:lin ang="504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D276684-B387-4740-B467-9F85F45A3C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647C56-0910-527D-0663-08DDE420E02A}"/>
              </a:ext>
            </a:extLst>
          </p:cNvPr>
          <p:cNvSpPr>
            <a:spLocks noGrp="1"/>
          </p:cNvSpPr>
          <p:nvPr>
            <p:ph type="title"/>
          </p:nvPr>
        </p:nvSpPr>
        <p:spPr>
          <a:xfrm>
            <a:off x="1141413" y="618518"/>
            <a:ext cx="9905998" cy="1478570"/>
          </a:xfrm>
        </p:spPr>
        <p:txBody>
          <a:bodyPr>
            <a:normAutofit/>
          </a:bodyPr>
          <a:lstStyle/>
          <a:p>
            <a:r>
              <a:rPr lang="en-US" dirty="0"/>
              <a:t>Hardware &amp; Mobile</a:t>
            </a:r>
          </a:p>
        </p:txBody>
      </p:sp>
      <p:graphicFrame>
        <p:nvGraphicFramePr>
          <p:cNvPr id="5" name="Content Placeholder 2">
            <a:extLst>
              <a:ext uri="{FF2B5EF4-FFF2-40B4-BE49-F238E27FC236}">
                <a16:creationId xmlns:a16="http://schemas.microsoft.com/office/drawing/2014/main" id="{68ED5519-B7C9-92B7-1228-085273074B3E}"/>
              </a:ext>
            </a:extLst>
          </p:cNvPr>
          <p:cNvGraphicFramePr>
            <a:graphicFrameLocks noGrp="1"/>
          </p:cNvGraphicFramePr>
          <p:nvPr>
            <p:ph idx="1"/>
            <p:extLst>
              <p:ext uri="{D42A27DB-BD31-4B8C-83A1-F6EECF244321}">
                <p14:modId xmlns:p14="http://schemas.microsoft.com/office/powerpoint/2010/main" val="2708306528"/>
              </p:ext>
            </p:extLst>
          </p:nvPr>
        </p:nvGraphicFramePr>
        <p:xfrm>
          <a:off x="1141411" y="2440771"/>
          <a:ext cx="9905999" cy="3584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4583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sp>
        <p:nvSpPr>
          <p:cNvPr id="2" name="Title 1">
            <a:extLst>
              <a:ext uri="{FF2B5EF4-FFF2-40B4-BE49-F238E27FC236}">
                <a16:creationId xmlns:a16="http://schemas.microsoft.com/office/drawing/2014/main" id="{91705B26-1FB9-D0DF-6062-7419EFDDFDAC}"/>
              </a:ext>
            </a:extLst>
          </p:cNvPr>
          <p:cNvSpPr>
            <a:spLocks noGrp="1"/>
          </p:cNvSpPr>
          <p:nvPr>
            <p:ph type="title"/>
          </p:nvPr>
        </p:nvSpPr>
        <p:spPr>
          <a:xfrm>
            <a:off x="1019015" y="1093787"/>
            <a:ext cx="3059969" cy="4697413"/>
          </a:xfrm>
        </p:spPr>
        <p:txBody>
          <a:bodyPr>
            <a:normAutofit/>
          </a:bodyPr>
          <a:lstStyle/>
          <a:p>
            <a:r>
              <a:rPr lang="en-US" dirty="0"/>
              <a:t>RFID &amp; Wireless Safety</a:t>
            </a:r>
          </a:p>
        </p:txBody>
      </p:sp>
      <p:sp useBgFill="1">
        <p:nvSpPr>
          <p:cNvPr id="39"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B881E69-225F-37FD-2B17-3CAC6F7BBC2F}"/>
              </a:ext>
            </a:extLst>
          </p:cNvPr>
          <p:cNvSpPr>
            <a:spLocks noGrp="1"/>
          </p:cNvSpPr>
          <p:nvPr>
            <p:ph idx="1"/>
          </p:nvPr>
        </p:nvSpPr>
        <p:spPr>
          <a:xfrm>
            <a:off x="5215467" y="1093788"/>
            <a:ext cx="5831944" cy="4697413"/>
          </a:xfrm>
        </p:spPr>
        <p:txBody>
          <a:bodyPr>
            <a:normAutofit/>
          </a:bodyPr>
          <a:lstStyle/>
          <a:p>
            <a:pPr>
              <a:lnSpc>
                <a:spcPct val="110000"/>
              </a:lnSpc>
            </a:pPr>
            <a:r>
              <a:rPr lang="en-US" sz="1900"/>
              <a:t>Many cards, passports, and key fobs broadcast information wirelessly</a:t>
            </a:r>
          </a:p>
          <a:p>
            <a:pPr>
              <a:lnSpc>
                <a:spcPct val="110000"/>
              </a:lnSpc>
            </a:pPr>
            <a:r>
              <a:rPr lang="en-US" sz="1900"/>
              <a:t>'Skimming' devices can read some chips through a wallet, purse, or pocket</a:t>
            </a:r>
          </a:p>
          <a:p>
            <a:pPr>
              <a:lnSpc>
                <a:spcPct val="110000"/>
              </a:lnSpc>
            </a:pPr>
            <a:r>
              <a:rPr lang="en-US" sz="1900"/>
              <a:t>Use an RFID-blocking wallet or sleeve for tap cards and passports</a:t>
            </a:r>
          </a:p>
          <a:p>
            <a:pPr>
              <a:lnSpc>
                <a:spcPct val="110000"/>
              </a:lnSpc>
            </a:pPr>
            <a:r>
              <a:rPr lang="en-US" sz="1900"/>
              <a:t>On public Wi-Fi, avoid banking - use your phone's hotspot or a trusted VPN</a:t>
            </a:r>
          </a:p>
          <a:p>
            <a:pPr>
              <a:lnSpc>
                <a:spcPct val="110000"/>
              </a:lnSpc>
            </a:pPr>
            <a:r>
              <a:rPr lang="en-US" sz="1900"/>
              <a:t>Turn off Bluetooth and Wi-Fi when you're not using them</a:t>
            </a:r>
          </a:p>
          <a:p>
            <a:pPr>
              <a:lnSpc>
                <a:spcPct val="110000"/>
              </a:lnSpc>
            </a:pPr>
            <a:r>
              <a:rPr lang="en-US" sz="1900"/>
              <a:t>At home: change your router's default password and keep its firmware updated</a:t>
            </a:r>
          </a:p>
        </p:txBody>
      </p:sp>
    </p:spTree>
    <p:extLst>
      <p:ext uri="{BB962C8B-B14F-4D97-AF65-F5344CB8AC3E}">
        <p14:creationId xmlns:p14="http://schemas.microsoft.com/office/powerpoint/2010/main" val="3184662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1413" y="618518"/>
            <a:ext cx="9905998" cy="1478570"/>
          </a:xfrm>
        </p:spPr>
        <p:txBody>
          <a:bodyPr>
            <a:normAutofit/>
          </a:bodyPr>
          <a:lstStyle/>
          <a:p>
            <a:r>
              <a:t>If You've Been Scammed - What to Do</a:t>
            </a:r>
          </a:p>
        </p:txBody>
      </p:sp>
      <p:graphicFrame>
        <p:nvGraphicFramePr>
          <p:cNvPr id="5" name="Content Placeholder 2">
            <a:extLst>
              <a:ext uri="{FF2B5EF4-FFF2-40B4-BE49-F238E27FC236}">
                <a16:creationId xmlns:a16="http://schemas.microsoft.com/office/drawing/2014/main" id="{1631A78B-5FA2-8C26-E4D4-9C8C001B7886}"/>
              </a:ext>
            </a:extLst>
          </p:cNvPr>
          <p:cNvGraphicFramePr>
            <a:graphicFrameLocks noGrp="1"/>
          </p:cNvGraphicFramePr>
          <p:nvPr>
            <p:ph idx="1"/>
            <p:extLst>
              <p:ext uri="{D42A27DB-BD31-4B8C-83A1-F6EECF244321}">
                <p14:modId xmlns:p14="http://schemas.microsoft.com/office/powerpoint/2010/main" val="3129953973"/>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5D51F4-4B2C-4E92-AD42-C0F8079BD2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B90ADF90-29DF-49C2-92C5-E75C306EDE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2" name="Rectangle 5">
              <a:extLst>
                <a:ext uri="{FF2B5EF4-FFF2-40B4-BE49-F238E27FC236}">
                  <a16:creationId xmlns:a16="http://schemas.microsoft.com/office/drawing/2014/main" id="{8D94EBD0-9E98-49B5-BCBB-C0E75E65995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3" name="Freeform 6">
              <a:extLst>
                <a:ext uri="{FF2B5EF4-FFF2-40B4-BE49-F238E27FC236}">
                  <a16:creationId xmlns:a16="http://schemas.microsoft.com/office/drawing/2014/main" id="{D234D58E-884C-476F-9B2D-7E6C29BCDCE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Freeform 7">
              <a:extLst>
                <a:ext uri="{FF2B5EF4-FFF2-40B4-BE49-F238E27FC236}">
                  <a16:creationId xmlns:a16="http://schemas.microsoft.com/office/drawing/2014/main" id="{6146033F-CB0A-44E4-A16A-95C026C900A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5" name="Freeform 8">
              <a:extLst>
                <a:ext uri="{FF2B5EF4-FFF2-40B4-BE49-F238E27FC236}">
                  <a16:creationId xmlns:a16="http://schemas.microsoft.com/office/drawing/2014/main" id="{22004D0A-5BA4-4D6F-AE5B-BCCF1CDBD6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9">
              <a:extLst>
                <a:ext uri="{FF2B5EF4-FFF2-40B4-BE49-F238E27FC236}">
                  <a16:creationId xmlns:a16="http://schemas.microsoft.com/office/drawing/2014/main" id="{19D61DD8-7030-4EF7-974E-9F87E80553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0">
              <a:extLst>
                <a:ext uri="{FF2B5EF4-FFF2-40B4-BE49-F238E27FC236}">
                  <a16:creationId xmlns:a16="http://schemas.microsoft.com/office/drawing/2014/main" id="{79CE806A-0577-41E9-8F07-B6A7EFB4E2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1">
              <a:extLst>
                <a:ext uri="{FF2B5EF4-FFF2-40B4-BE49-F238E27FC236}">
                  <a16:creationId xmlns:a16="http://schemas.microsoft.com/office/drawing/2014/main" id="{6F58E8F2-EAC5-477C-93D6-1AC0E034F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2">
              <a:extLst>
                <a:ext uri="{FF2B5EF4-FFF2-40B4-BE49-F238E27FC236}">
                  <a16:creationId xmlns:a16="http://schemas.microsoft.com/office/drawing/2014/main" id="{E90C5478-265D-4D73-8259-A0369435CE7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3">
              <a:extLst>
                <a:ext uri="{FF2B5EF4-FFF2-40B4-BE49-F238E27FC236}">
                  <a16:creationId xmlns:a16="http://schemas.microsoft.com/office/drawing/2014/main" id="{AB688B6B-CD3A-4D50-B661-3BFFEE2D3C3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4">
              <a:extLst>
                <a:ext uri="{FF2B5EF4-FFF2-40B4-BE49-F238E27FC236}">
                  <a16:creationId xmlns:a16="http://schemas.microsoft.com/office/drawing/2014/main" id="{222BB8A2-A9CF-40A0-92DC-F2456B8B72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Freeform 15">
              <a:extLst>
                <a:ext uri="{FF2B5EF4-FFF2-40B4-BE49-F238E27FC236}">
                  <a16:creationId xmlns:a16="http://schemas.microsoft.com/office/drawing/2014/main" id="{E920BBCC-C237-4B3E-B2DA-B8172A392D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3" name="Line 16">
              <a:extLst>
                <a:ext uri="{FF2B5EF4-FFF2-40B4-BE49-F238E27FC236}">
                  <a16:creationId xmlns:a16="http://schemas.microsoft.com/office/drawing/2014/main" id="{8A6B29A0-A4F7-448E-88D5-26F690D81F1A}"/>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4" name="Freeform 17">
              <a:extLst>
                <a:ext uri="{FF2B5EF4-FFF2-40B4-BE49-F238E27FC236}">
                  <a16:creationId xmlns:a16="http://schemas.microsoft.com/office/drawing/2014/main" id="{B52A6476-E345-40C8-AE07-B93E8A7E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8">
              <a:extLst>
                <a:ext uri="{FF2B5EF4-FFF2-40B4-BE49-F238E27FC236}">
                  <a16:creationId xmlns:a16="http://schemas.microsoft.com/office/drawing/2014/main" id="{518D32FD-7EA1-4C43-AA4B-B9E10B684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19">
              <a:extLst>
                <a:ext uri="{FF2B5EF4-FFF2-40B4-BE49-F238E27FC236}">
                  <a16:creationId xmlns:a16="http://schemas.microsoft.com/office/drawing/2014/main" id="{4AA62115-722D-4045-AE1B-771314CA2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Freeform 20">
              <a:extLst>
                <a:ext uri="{FF2B5EF4-FFF2-40B4-BE49-F238E27FC236}">
                  <a16:creationId xmlns:a16="http://schemas.microsoft.com/office/drawing/2014/main" id="{2C94E681-7784-4E31-B5B5-DDBF9C6143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8" name="Rectangle 21">
              <a:extLst>
                <a:ext uri="{FF2B5EF4-FFF2-40B4-BE49-F238E27FC236}">
                  <a16:creationId xmlns:a16="http://schemas.microsoft.com/office/drawing/2014/main" id="{9578B6A7-2499-4CFF-A6E5-0FDB1B8A274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29" name="Freeform 22">
              <a:extLst>
                <a:ext uri="{FF2B5EF4-FFF2-40B4-BE49-F238E27FC236}">
                  <a16:creationId xmlns:a16="http://schemas.microsoft.com/office/drawing/2014/main" id="{16B8D001-28C9-49CB-9B96-4D67E218C4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3">
              <a:extLst>
                <a:ext uri="{FF2B5EF4-FFF2-40B4-BE49-F238E27FC236}">
                  <a16:creationId xmlns:a16="http://schemas.microsoft.com/office/drawing/2014/main" id="{90576248-23CA-477D-A630-4EA4F06F860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4">
              <a:extLst>
                <a:ext uri="{FF2B5EF4-FFF2-40B4-BE49-F238E27FC236}">
                  <a16:creationId xmlns:a16="http://schemas.microsoft.com/office/drawing/2014/main" id="{29F00424-4DC1-4DD5-B429-EB428628A6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5">
              <a:extLst>
                <a:ext uri="{FF2B5EF4-FFF2-40B4-BE49-F238E27FC236}">
                  <a16:creationId xmlns:a16="http://schemas.microsoft.com/office/drawing/2014/main" id="{4D03BC62-061A-46A3-AEB3-75C125F3A4C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6">
              <a:extLst>
                <a:ext uri="{FF2B5EF4-FFF2-40B4-BE49-F238E27FC236}">
                  <a16:creationId xmlns:a16="http://schemas.microsoft.com/office/drawing/2014/main" id="{7C0B4D4C-7EC6-47E0-8F9C-E0C4BCCE1A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7">
              <a:extLst>
                <a:ext uri="{FF2B5EF4-FFF2-40B4-BE49-F238E27FC236}">
                  <a16:creationId xmlns:a16="http://schemas.microsoft.com/office/drawing/2014/main" id="{346BF759-C964-4656-9724-9F6B9E75F6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8">
              <a:extLst>
                <a:ext uri="{FF2B5EF4-FFF2-40B4-BE49-F238E27FC236}">
                  <a16:creationId xmlns:a16="http://schemas.microsoft.com/office/drawing/2014/main" id="{21A41F6C-9A3A-4A88-8369-173CEC967E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29">
              <a:extLst>
                <a:ext uri="{FF2B5EF4-FFF2-40B4-BE49-F238E27FC236}">
                  <a16:creationId xmlns:a16="http://schemas.microsoft.com/office/drawing/2014/main" id="{C7719558-E4BA-41E1-AE9B-8B7C2826D1F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0">
              <a:extLst>
                <a:ext uri="{FF2B5EF4-FFF2-40B4-BE49-F238E27FC236}">
                  <a16:creationId xmlns:a16="http://schemas.microsoft.com/office/drawing/2014/main" id="{685AD44B-443D-473E-BBE4-6877C1AF7C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8" name="Freeform 31">
              <a:extLst>
                <a:ext uri="{FF2B5EF4-FFF2-40B4-BE49-F238E27FC236}">
                  <a16:creationId xmlns:a16="http://schemas.microsoft.com/office/drawing/2014/main" id="{59D25FFB-6A08-4A00-8BE1-8C987B3D91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pic>
        <p:nvPicPr>
          <p:cNvPr id="40" name="Picture 2">
            <a:extLst>
              <a:ext uri="{FF2B5EF4-FFF2-40B4-BE49-F238E27FC236}">
                <a16:creationId xmlns:a16="http://schemas.microsoft.com/office/drawing/2014/main" id="{E642A42B-C95B-433E-9A81-2174F72875C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sp>
        <p:nvSpPr>
          <p:cNvPr id="42" name="Rectangle 41">
            <a:extLst>
              <a:ext uri="{FF2B5EF4-FFF2-40B4-BE49-F238E27FC236}">
                <a16:creationId xmlns:a16="http://schemas.microsoft.com/office/drawing/2014/main" id="{4C3D77CC-6916-4BF8-8CDF-71E4BF2E66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96E8897B-113F-4BE0-A8B0-6467E5A2E0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45" name="Rectangle 5">
              <a:extLst>
                <a:ext uri="{FF2B5EF4-FFF2-40B4-BE49-F238E27FC236}">
                  <a16:creationId xmlns:a16="http://schemas.microsoft.com/office/drawing/2014/main" id="{8C790BB1-DB5D-4D11-ACA1-045F7B5DBED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46" name="Freeform 6">
              <a:extLst>
                <a:ext uri="{FF2B5EF4-FFF2-40B4-BE49-F238E27FC236}">
                  <a16:creationId xmlns:a16="http://schemas.microsoft.com/office/drawing/2014/main" id="{14E82C3E-2BBF-4E7A-A4F1-B092898AF9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7" name="Freeform 7">
              <a:extLst>
                <a:ext uri="{FF2B5EF4-FFF2-40B4-BE49-F238E27FC236}">
                  <a16:creationId xmlns:a16="http://schemas.microsoft.com/office/drawing/2014/main" id="{BBD9DCED-205F-40C0-A8F6-09CA8AC21E7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8" name="Freeform 8">
              <a:extLst>
                <a:ext uri="{FF2B5EF4-FFF2-40B4-BE49-F238E27FC236}">
                  <a16:creationId xmlns:a16="http://schemas.microsoft.com/office/drawing/2014/main" id="{3E6B6536-B16B-44C8-BF75-0B51F159AA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9" name="Freeform 9">
              <a:extLst>
                <a:ext uri="{FF2B5EF4-FFF2-40B4-BE49-F238E27FC236}">
                  <a16:creationId xmlns:a16="http://schemas.microsoft.com/office/drawing/2014/main" id="{08673EBA-802C-469A-80AB-14A951A75A4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0" name="Freeform 10">
              <a:extLst>
                <a:ext uri="{FF2B5EF4-FFF2-40B4-BE49-F238E27FC236}">
                  <a16:creationId xmlns:a16="http://schemas.microsoft.com/office/drawing/2014/main" id="{75BB5611-2E78-4C27-8778-E8A39B157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1" name="Freeform 11">
              <a:extLst>
                <a:ext uri="{FF2B5EF4-FFF2-40B4-BE49-F238E27FC236}">
                  <a16:creationId xmlns:a16="http://schemas.microsoft.com/office/drawing/2014/main" id="{DCA85219-9A72-4256-A50C-799C0D0AE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2" name="Freeform 12">
              <a:extLst>
                <a:ext uri="{FF2B5EF4-FFF2-40B4-BE49-F238E27FC236}">
                  <a16:creationId xmlns:a16="http://schemas.microsoft.com/office/drawing/2014/main" id="{46E28662-9979-4ACD-9DB1-9E4B1814FCB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3" name="Freeform 13">
              <a:extLst>
                <a:ext uri="{FF2B5EF4-FFF2-40B4-BE49-F238E27FC236}">
                  <a16:creationId xmlns:a16="http://schemas.microsoft.com/office/drawing/2014/main" id="{A057C9FB-3B25-4A5E-A20E-B7773732EF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4" name="Freeform 14">
              <a:extLst>
                <a:ext uri="{FF2B5EF4-FFF2-40B4-BE49-F238E27FC236}">
                  <a16:creationId xmlns:a16="http://schemas.microsoft.com/office/drawing/2014/main" id="{596D5A52-895F-4C7B-BCEC-E4AB25C7E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5" name="Freeform 15">
              <a:extLst>
                <a:ext uri="{FF2B5EF4-FFF2-40B4-BE49-F238E27FC236}">
                  <a16:creationId xmlns:a16="http://schemas.microsoft.com/office/drawing/2014/main" id="{A3BFF1E9-0954-48E0-A32B-0664144673C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6" name="Line 16">
              <a:extLst>
                <a:ext uri="{FF2B5EF4-FFF2-40B4-BE49-F238E27FC236}">
                  <a16:creationId xmlns:a16="http://schemas.microsoft.com/office/drawing/2014/main" id="{40592818-8A9B-429B-8166-22A0893CB2E4}"/>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57" name="Freeform 17">
              <a:extLst>
                <a:ext uri="{FF2B5EF4-FFF2-40B4-BE49-F238E27FC236}">
                  <a16:creationId xmlns:a16="http://schemas.microsoft.com/office/drawing/2014/main" id="{F52399E8-91EF-4363-81C4-4EBE3790A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8" name="Freeform 18">
              <a:extLst>
                <a:ext uri="{FF2B5EF4-FFF2-40B4-BE49-F238E27FC236}">
                  <a16:creationId xmlns:a16="http://schemas.microsoft.com/office/drawing/2014/main" id="{0DE18992-35FF-4D27-AAB7-88D9A7881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9" name="Freeform 19">
              <a:extLst>
                <a:ext uri="{FF2B5EF4-FFF2-40B4-BE49-F238E27FC236}">
                  <a16:creationId xmlns:a16="http://schemas.microsoft.com/office/drawing/2014/main" id="{162D7313-86C3-45AF-AC7A-C5429A228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0" name="Freeform 20">
              <a:extLst>
                <a:ext uri="{FF2B5EF4-FFF2-40B4-BE49-F238E27FC236}">
                  <a16:creationId xmlns:a16="http://schemas.microsoft.com/office/drawing/2014/main" id="{4033A1EE-166E-4246-AB00-AA91D7B8008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1" name="Rectangle 21">
              <a:extLst>
                <a:ext uri="{FF2B5EF4-FFF2-40B4-BE49-F238E27FC236}">
                  <a16:creationId xmlns:a16="http://schemas.microsoft.com/office/drawing/2014/main" id="{9F5BA15F-D1CD-44A2-B643-2905763175F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62" name="Freeform 22">
              <a:extLst>
                <a:ext uri="{FF2B5EF4-FFF2-40B4-BE49-F238E27FC236}">
                  <a16:creationId xmlns:a16="http://schemas.microsoft.com/office/drawing/2014/main" id="{673D8FDD-D165-4834-B9F4-E15C5EBD5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3" name="Freeform 23">
              <a:extLst>
                <a:ext uri="{FF2B5EF4-FFF2-40B4-BE49-F238E27FC236}">
                  <a16:creationId xmlns:a16="http://schemas.microsoft.com/office/drawing/2014/main" id="{314E2D52-365D-407E-A832-01E0F86049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4" name="Freeform 24">
              <a:extLst>
                <a:ext uri="{FF2B5EF4-FFF2-40B4-BE49-F238E27FC236}">
                  <a16:creationId xmlns:a16="http://schemas.microsoft.com/office/drawing/2014/main" id="{299BE646-A2B8-42AB-8DE3-9E38BF21D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5" name="Freeform 25">
              <a:extLst>
                <a:ext uri="{FF2B5EF4-FFF2-40B4-BE49-F238E27FC236}">
                  <a16:creationId xmlns:a16="http://schemas.microsoft.com/office/drawing/2014/main" id="{B6CBF7F9-54D6-418C-B679-4A03F1AF11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6" name="Freeform 26">
              <a:extLst>
                <a:ext uri="{FF2B5EF4-FFF2-40B4-BE49-F238E27FC236}">
                  <a16:creationId xmlns:a16="http://schemas.microsoft.com/office/drawing/2014/main" id="{2B8FDD23-E511-4B50-8A45-E25C8EBFB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7" name="Freeform 27">
              <a:extLst>
                <a:ext uri="{FF2B5EF4-FFF2-40B4-BE49-F238E27FC236}">
                  <a16:creationId xmlns:a16="http://schemas.microsoft.com/office/drawing/2014/main" id="{B04AC64C-ACEE-462D-95F2-3D82FF090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8" name="Freeform 28">
              <a:extLst>
                <a:ext uri="{FF2B5EF4-FFF2-40B4-BE49-F238E27FC236}">
                  <a16:creationId xmlns:a16="http://schemas.microsoft.com/office/drawing/2014/main" id="{9E0086A8-06D1-484E-805F-460346EB5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69" name="Freeform 29">
              <a:extLst>
                <a:ext uri="{FF2B5EF4-FFF2-40B4-BE49-F238E27FC236}">
                  <a16:creationId xmlns:a16="http://schemas.microsoft.com/office/drawing/2014/main" id="{1952C3C6-3706-447A-A721-81155E748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70" name="Freeform 30">
              <a:extLst>
                <a:ext uri="{FF2B5EF4-FFF2-40B4-BE49-F238E27FC236}">
                  <a16:creationId xmlns:a16="http://schemas.microsoft.com/office/drawing/2014/main" id="{F264C83C-EFE0-4E45-A20F-4A437FC28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71" name="Freeform 31">
              <a:extLst>
                <a:ext uri="{FF2B5EF4-FFF2-40B4-BE49-F238E27FC236}">
                  <a16:creationId xmlns:a16="http://schemas.microsoft.com/office/drawing/2014/main" id="{7E1F77A7-8C12-430E-A0C7-386E9FECC91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pic>
        <p:nvPicPr>
          <p:cNvPr id="73" name="Picture 2">
            <a:extLst>
              <a:ext uri="{FF2B5EF4-FFF2-40B4-BE49-F238E27FC236}">
                <a16:creationId xmlns:a16="http://schemas.microsoft.com/office/drawing/2014/main" id="{B9535DE4-FAFA-446C-A46C-F06D18D305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sp>
        <p:nvSpPr>
          <p:cNvPr id="2" name="Title 1"/>
          <p:cNvSpPr>
            <a:spLocks noGrp="1"/>
          </p:cNvSpPr>
          <p:nvPr>
            <p:ph type="title"/>
          </p:nvPr>
        </p:nvSpPr>
        <p:spPr>
          <a:xfrm>
            <a:off x="853330" y="1134683"/>
            <a:ext cx="2743310" cy="4255024"/>
          </a:xfrm>
        </p:spPr>
        <p:txBody>
          <a:bodyPr>
            <a:normAutofit/>
          </a:bodyPr>
          <a:lstStyle/>
          <a:p>
            <a:r>
              <a:rPr lang="en-US">
                <a:solidFill>
                  <a:srgbClr val="FFFFFF"/>
                </a:solidFill>
              </a:rPr>
              <a:t>Key Takeaways - Your Action Checklist</a:t>
            </a:r>
          </a:p>
        </p:txBody>
      </p:sp>
      <p:graphicFrame>
        <p:nvGraphicFramePr>
          <p:cNvPr id="5" name="Content Placeholder 2">
            <a:extLst>
              <a:ext uri="{FF2B5EF4-FFF2-40B4-BE49-F238E27FC236}">
                <a16:creationId xmlns:a16="http://schemas.microsoft.com/office/drawing/2014/main" id="{C00E34B0-1F69-B9E2-452E-5FF5B9ECDC09}"/>
              </a:ext>
            </a:extLst>
          </p:cNvPr>
          <p:cNvGraphicFramePr>
            <a:graphicFrameLocks noGrp="1"/>
          </p:cNvGraphicFramePr>
          <p:nvPr>
            <p:ph idx="1"/>
            <p:extLst>
              <p:ext uri="{D42A27DB-BD31-4B8C-83A1-F6EECF244321}">
                <p14:modId xmlns:p14="http://schemas.microsoft.com/office/powerpoint/2010/main" val="2516291247"/>
              </p:ext>
            </p:extLst>
          </p:nvPr>
        </p:nvGraphicFramePr>
        <p:xfrm>
          <a:off x="4662189" y="1134682"/>
          <a:ext cx="6692748" cy="42550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9DF3CC-C6DD-A1F8-CC50-C78484C376DB}"/>
              </a:ext>
            </a:extLst>
          </p:cNvPr>
          <p:cNvSpPr>
            <a:spLocks noGrp="1"/>
          </p:cNvSpPr>
          <p:nvPr>
            <p:ph type="title"/>
          </p:nvPr>
        </p:nvSpPr>
        <p:spPr>
          <a:xfrm>
            <a:off x="1141413" y="618518"/>
            <a:ext cx="9905998" cy="1478570"/>
          </a:xfrm>
        </p:spPr>
        <p:txBody>
          <a:bodyPr>
            <a:normAutofit/>
          </a:bodyPr>
          <a:lstStyle/>
          <a:p>
            <a:r>
              <a:rPr lang="en-US" dirty="0"/>
              <a:t>About this Presentation</a:t>
            </a:r>
          </a:p>
        </p:txBody>
      </p:sp>
      <p:graphicFrame>
        <p:nvGraphicFramePr>
          <p:cNvPr id="5" name="Content Placeholder 2">
            <a:extLst>
              <a:ext uri="{FF2B5EF4-FFF2-40B4-BE49-F238E27FC236}">
                <a16:creationId xmlns:a16="http://schemas.microsoft.com/office/drawing/2014/main" id="{6F984335-3708-8C83-9030-DB3723C019A6}"/>
              </a:ext>
            </a:extLst>
          </p:cNvPr>
          <p:cNvGraphicFramePr>
            <a:graphicFrameLocks noGrp="1"/>
          </p:cNvGraphicFramePr>
          <p:nvPr>
            <p:ph idx="1"/>
            <p:extLst>
              <p:ext uri="{D42A27DB-BD31-4B8C-83A1-F6EECF244321}">
                <p14:modId xmlns:p14="http://schemas.microsoft.com/office/powerpoint/2010/main" val="3200940398"/>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24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312AC-62FA-0558-EA69-4C5CE2177E20}"/>
              </a:ext>
            </a:extLst>
          </p:cNvPr>
          <p:cNvSpPr>
            <a:spLocks noGrp="1"/>
          </p:cNvSpPr>
          <p:nvPr>
            <p:ph type="title"/>
          </p:nvPr>
        </p:nvSpPr>
        <p:spPr/>
        <p:txBody>
          <a:bodyPr/>
          <a:lstStyle/>
          <a:p>
            <a:r>
              <a:rPr lang="en-US" dirty="0"/>
              <a:t>Presentation Overview</a:t>
            </a:r>
          </a:p>
        </p:txBody>
      </p:sp>
      <p:sp>
        <p:nvSpPr>
          <p:cNvPr id="3" name="Content Placeholder 2">
            <a:extLst>
              <a:ext uri="{FF2B5EF4-FFF2-40B4-BE49-F238E27FC236}">
                <a16:creationId xmlns:a16="http://schemas.microsoft.com/office/drawing/2014/main" id="{4508F730-A84E-491C-CC6B-924621841768}"/>
              </a:ext>
            </a:extLst>
          </p:cNvPr>
          <p:cNvSpPr>
            <a:spLocks noGrp="1"/>
          </p:cNvSpPr>
          <p:nvPr>
            <p:ph idx="1"/>
          </p:nvPr>
        </p:nvSpPr>
        <p:spPr>
          <a:xfrm>
            <a:off x="838200" y="1825625"/>
            <a:ext cx="5064967" cy="4351338"/>
          </a:xfrm>
        </p:spPr>
        <p:txBody>
          <a:bodyPr>
            <a:normAutofit/>
          </a:bodyPr>
          <a:lstStyle/>
          <a:p>
            <a:r>
              <a:t>Why Cyber Security Awareness?</a:t>
            </a:r>
          </a:p>
          <a:p>
            <a:r>
              <a:t>Backups</a:t>
            </a:r>
          </a:p>
          <a:p>
            <a:r>
              <a:t>Updating &amp; Protecting</a:t>
            </a:r>
          </a:p>
          <a:p>
            <a:r>
              <a:t>Passwords</a:t>
            </a:r>
          </a:p>
          <a:p>
            <a:r>
              <a:t>Multi-Factor Authentication (MFA)</a:t>
            </a:r>
          </a:p>
          <a:p>
            <a:r>
              <a:t>Internet Safety: Emails</a:t>
            </a:r>
          </a:p>
          <a:p>
            <a:r>
              <a:t>Internet Safety: Web Browsing</a:t>
            </a:r>
          </a:p>
        </p:txBody>
      </p:sp>
      <p:sp>
        <p:nvSpPr>
          <p:cNvPr id="4" name="Content Placeholder 2">
            <a:extLst>
              <a:ext uri="{FF2B5EF4-FFF2-40B4-BE49-F238E27FC236}">
                <a16:creationId xmlns:a16="http://schemas.microsoft.com/office/drawing/2014/main" id="{468DBF20-820A-1D28-8E38-746CEC32CF9D}"/>
              </a:ext>
            </a:extLst>
          </p:cNvPr>
          <p:cNvSpPr txBox="1">
            <a:spLocks/>
          </p:cNvSpPr>
          <p:nvPr/>
        </p:nvSpPr>
        <p:spPr>
          <a:xfrm>
            <a:off x="6288833" y="1825625"/>
            <a:ext cx="506496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t>Internet Safety: Privacy</a:t>
            </a:r>
            <a:endParaRPr lang="en-US" b="1" dirty="0"/>
          </a:p>
          <a:p>
            <a:r>
              <a:t>Social Engineering</a:t>
            </a:r>
          </a:p>
          <a:p>
            <a:r>
              <a:t>Common Scams to Recognize</a:t>
            </a:r>
          </a:p>
          <a:p>
            <a:r>
              <a:t>Hardware &amp; Mobile</a:t>
            </a:r>
          </a:p>
          <a:p>
            <a:r>
              <a:t>RFID &amp; Wireless Safety</a:t>
            </a:r>
          </a:p>
          <a:p>
            <a:r>
              <a:t>If You've Been Scammed</a:t>
            </a:r>
          </a:p>
        </p:txBody>
      </p:sp>
    </p:spTree>
    <p:extLst>
      <p:ext uri="{BB962C8B-B14F-4D97-AF65-F5344CB8AC3E}">
        <p14:creationId xmlns:p14="http://schemas.microsoft.com/office/powerpoint/2010/main" val="1928599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sp>
        <p:nvSpPr>
          <p:cNvPr id="2" name="Title 1">
            <a:extLst>
              <a:ext uri="{FF2B5EF4-FFF2-40B4-BE49-F238E27FC236}">
                <a16:creationId xmlns:a16="http://schemas.microsoft.com/office/drawing/2014/main" id="{05AB5F0D-64AC-09B3-B1D1-FB6D5791AF2E}"/>
              </a:ext>
            </a:extLst>
          </p:cNvPr>
          <p:cNvSpPr>
            <a:spLocks noGrp="1"/>
          </p:cNvSpPr>
          <p:nvPr>
            <p:ph type="title"/>
          </p:nvPr>
        </p:nvSpPr>
        <p:spPr>
          <a:xfrm>
            <a:off x="1019015" y="1093787"/>
            <a:ext cx="3059969" cy="4697413"/>
          </a:xfrm>
        </p:spPr>
        <p:txBody>
          <a:bodyPr>
            <a:normAutofit/>
          </a:bodyPr>
          <a:lstStyle/>
          <a:p>
            <a:r>
              <a:rPr lang="en-US" dirty="0"/>
              <a:t>Why Cyber Security Awareness?</a:t>
            </a:r>
          </a:p>
        </p:txBody>
      </p:sp>
      <p:sp useBgFill="1">
        <p:nvSpPr>
          <p:cNvPr id="39"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Content Placeholder 2">
            <a:extLst>
              <a:ext uri="{FF2B5EF4-FFF2-40B4-BE49-F238E27FC236}">
                <a16:creationId xmlns:a16="http://schemas.microsoft.com/office/drawing/2014/main" id="{1BD53C0A-AFB0-CA26-C8CD-2A2E2950D1F1}"/>
              </a:ext>
            </a:extLst>
          </p:cNvPr>
          <p:cNvSpPr>
            <a:spLocks noGrp="1"/>
          </p:cNvSpPr>
          <p:nvPr>
            <p:ph idx="1"/>
          </p:nvPr>
        </p:nvSpPr>
        <p:spPr>
          <a:xfrm>
            <a:off x="5215467" y="1093788"/>
            <a:ext cx="5831944" cy="4697413"/>
          </a:xfrm>
        </p:spPr>
        <p:txBody>
          <a:bodyPr>
            <a:normAutofit/>
          </a:bodyPr>
          <a:lstStyle/>
          <a:p>
            <a:pPr>
              <a:lnSpc>
                <a:spcPct val="110000"/>
              </a:lnSpc>
            </a:pPr>
            <a:r>
              <a:t>Cybercrime is now a $20.9 billion problem - U.S. losses jumped 26% in a single year</a:t>
            </a:r>
            <a:endParaRPr lang="en-US"/>
          </a:p>
          <a:p>
            <a:pPr>
              <a:lnSpc>
                <a:spcPct val="110000"/>
              </a:lnSpc>
            </a:pPr>
            <a:r>
              <a:t>A reported attack hits someone roughly every 11 seconds</a:t>
            </a:r>
          </a:p>
          <a:p>
            <a:pPr>
              <a:lnSpc>
                <a:spcPct val="110000"/>
              </a:lnSpc>
            </a:pPr>
            <a:r>
              <a:t>Scams are getting smarter - AI now writes flawless emails and even clones voices</a:t>
            </a:r>
          </a:p>
          <a:p>
            <a:pPr>
              <a:lnSpc>
                <a:spcPct val="110000"/>
              </a:lnSpc>
            </a:pPr>
            <a:r>
              <a:t>You are the target: most attacks start with a person, not a computer</a:t>
            </a:r>
          </a:p>
          <a:p>
            <a:pPr>
              <a:lnSpc>
                <a:spcPct val="110000"/>
              </a:lnSpc>
            </a:pPr>
            <a:r>
              <a:t>Good habits - not expensive tools - stop the vast majority of attacks</a:t>
            </a:r>
          </a:p>
        </p:txBody>
      </p:sp>
    </p:spTree>
    <p:extLst>
      <p:ext uri="{BB962C8B-B14F-4D97-AF65-F5344CB8AC3E}">
        <p14:creationId xmlns:p14="http://schemas.microsoft.com/office/powerpoint/2010/main" val="359262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BA7BDC-A694-E37A-3B4D-A984742EAD34}"/>
              </a:ext>
            </a:extLst>
          </p:cNvPr>
          <p:cNvSpPr>
            <a:spLocks noGrp="1"/>
          </p:cNvSpPr>
          <p:nvPr>
            <p:ph type="title"/>
          </p:nvPr>
        </p:nvSpPr>
        <p:spPr>
          <a:xfrm>
            <a:off x="1141413" y="618518"/>
            <a:ext cx="9905998" cy="1478570"/>
          </a:xfrm>
        </p:spPr>
        <p:txBody>
          <a:bodyPr>
            <a:normAutofit/>
          </a:bodyPr>
          <a:lstStyle/>
          <a:p>
            <a:r>
              <a:rPr lang="en-US" dirty="0"/>
              <a:t>Backups</a:t>
            </a:r>
          </a:p>
        </p:txBody>
      </p:sp>
      <p:graphicFrame>
        <p:nvGraphicFramePr>
          <p:cNvPr id="5" name="Content Placeholder 2">
            <a:extLst>
              <a:ext uri="{FF2B5EF4-FFF2-40B4-BE49-F238E27FC236}">
                <a16:creationId xmlns:a16="http://schemas.microsoft.com/office/drawing/2014/main" id="{5C258D52-AB5E-63B6-C883-F62662753949}"/>
              </a:ext>
            </a:extLst>
          </p:cNvPr>
          <p:cNvGraphicFramePr>
            <a:graphicFrameLocks noGrp="1"/>
          </p:cNvGraphicFramePr>
          <p:nvPr>
            <p:ph idx="1"/>
            <p:extLst>
              <p:ext uri="{D42A27DB-BD31-4B8C-83A1-F6EECF244321}">
                <p14:modId xmlns:p14="http://schemas.microsoft.com/office/powerpoint/2010/main" val="1318705586"/>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3310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F9FD7-E72E-6408-49EC-FFCECEE40825}"/>
              </a:ext>
            </a:extLst>
          </p:cNvPr>
          <p:cNvSpPr>
            <a:spLocks noGrp="1"/>
          </p:cNvSpPr>
          <p:nvPr>
            <p:ph type="title"/>
          </p:nvPr>
        </p:nvSpPr>
        <p:spPr/>
        <p:txBody>
          <a:bodyPr/>
          <a:lstStyle/>
          <a:p>
            <a:r>
              <a:rPr lang="en-US" dirty="0"/>
              <a:t>Updating &amp; Protecting</a:t>
            </a:r>
          </a:p>
        </p:txBody>
      </p:sp>
      <p:sp>
        <p:nvSpPr>
          <p:cNvPr id="3" name="Content Placeholder 2">
            <a:extLst>
              <a:ext uri="{FF2B5EF4-FFF2-40B4-BE49-F238E27FC236}">
                <a16:creationId xmlns:a16="http://schemas.microsoft.com/office/drawing/2014/main" id="{10E3ACC9-B408-7F9A-28C3-3BDA20023047}"/>
              </a:ext>
            </a:extLst>
          </p:cNvPr>
          <p:cNvSpPr>
            <a:spLocks noGrp="1"/>
          </p:cNvSpPr>
          <p:nvPr>
            <p:ph idx="1"/>
          </p:nvPr>
        </p:nvSpPr>
        <p:spPr>
          <a:xfrm>
            <a:off x="838200" y="1825625"/>
            <a:ext cx="5693229" cy="4351338"/>
          </a:xfrm>
        </p:spPr>
        <p:txBody>
          <a:bodyPr>
            <a:normAutofit/>
          </a:bodyPr>
          <a:lstStyle/>
          <a:p>
            <a:pPr marL="0" indent="0">
              <a:buNone/>
            </a:pPr>
            <a:r>
              <a:rPr lang="en-US" dirty="0"/>
              <a:t>Updates are essential to security</a:t>
            </a:r>
          </a:p>
          <a:p>
            <a:r>
              <a:rPr lang="en-US" dirty="0"/>
              <a:t>What was secure yesterday may not be secure today</a:t>
            </a:r>
          </a:p>
          <a:p>
            <a:r>
              <a:rPr lang="en-US" dirty="0"/>
              <a:t>New vulnerabilities are found every day</a:t>
            </a:r>
          </a:p>
          <a:p>
            <a:r>
              <a:rPr lang="en-US" dirty="0"/>
              <a:t>+ MUCH MORE with  LLM/ AI coding.</a:t>
            </a:r>
          </a:p>
          <a:p>
            <a:r>
              <a:rPr lang="en-US" dirty="0"/>
              <a:t>450,000+ new malware released EVERY DAY</a:t>
            </a:r>
          </a:p>
          <a:p>
            <a:r>
              <a:rPr lang="en-US" dirty="0"/>
              <a:t>NOTHING is ‘Set &amp; Forget’</a:t>
            </a:r>
          </a:p>
        </p:txBody>
      </p:sp>
      <p:sp>
        <p:nvSpPr>
          <p:cNvPr id="4" name="Content Placeholder 2">
            <a:extLst>
              <a:ext uri="{FF2B5EF4-FFF2-40B4-BE49-F238E27FC236}">
                <a16:creationId xmlns:a16="http://schemas.microsoft.com/office/drawing/2014/main" id="{6AEFEFA2-3F2E-B713-50AA-023D5E24B3BD}"/>
              </a:ext>
            </a:extLst>
          </p:cNvPr>
          <p:cNvSpPr txBox="1">
            <a:spLocks/>
          </p:cNvSpPr>
          <p:nvPr/>
        </p:nvSpPr>
        <p:spPr>
          <a:xfrm>
            <a:off x="6197082" y="1825625"/>
            <a:ext cx="569322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Operating Systems</a:t>
            </a:r>
          </a:p>
          <a:p>
            <a:pPr>
              <a:buFontTx/>
              <a:buChar char="-"/>
            </a:pPr>
            <a:r>
              <a:rPr lang="en-US" dirty="0"/>
              <a:t>Microsoft Windows</a:t>
            </a:r>
          </a:p>
          <a:p>
            <a:pPr>
              <a:buFontTx/>
              <a:buChar char="-"/>
            </a:pPr>
            <a:r>
              <a:rPr lang="en-US" dirty="0"/>
              <a:t>Apple MacOS</a:t>
            </a:r>
          </a:p>
          <a:p>
            <a:pPr>
              <a:buFontTx/>
              <a:buChar char="-"/>
            </a:pPr>
            <a:r>
              <a:rPr lang="en-US" dirty="0"/>
              <a:t>Linux</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Anti-Virus</a:t>
            </a:r>
          </a:p>
          <a:p>
            <a:pPr>
              <a:buFontTx/>
              <a:buChar char="-"/>
            </a:pPr>
            <a:r>
              <a:rPr lang="en-US" dirty="0"/>
              <a:t>Update to the latest definitions to ensure protection against the latest threats</a:t>
            </a:r>
          </a:p>
        </p:txBody>
      </p:sp>
    </p:spTree>
    <p:extLst>
      <p:ext uri="{BB962C8B-B14F-4D97-AF65-F5344CB8AC3E}">
        <p14:creationId xmlns:p14="http://schemas.microsoft.com/office/powerpoint/2010/main" val="374672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78A47D-4F17-40FE-AB70-7AF78A957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400" y="-14287"/>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5BE3A7E-6A3F-401E-A025-BBB8FDB8DD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tx1">
              <a:alpha val="60000"/>
            </a:schemeClr>
          </a:solidFill>
        </p:grpSpPr>
        <p:sp>
          <p:nvSpPr>
            <p:cNvPr id="11" name="Rectangle 5">
              <a:extLst>
                <a:ext uri="{FF2B5EF4-FFF2-40B4-BE49-F238E27FC236}">
                  <a16:creationId xmlns:a16="http://schemas.microsoft.com/office/drawing/2014/main" id="{41EE9036-817C-476C-BD59-B5184F9A3E3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F098087A-B4E4-4300-A841-44988BD88E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F5BD5F4B-A39C-4DF9-84E4-A4D33F30E6E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D7FA9858-BFA0-4D5B-AF72-B1B65EB069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A508A5F3-AFE0-4750-A9C2-B51A514FFC4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92B4AAEB-ABF4-42A7-BE52-0B442190D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3767C370-4A42-4376-8CAE-606C4BC8F4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36205F53-9C95-4954-B97C-1625BB8A350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DC80B58E-3469-43E9-96FC-D747B698303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E17A4ED2-DDD7-4B4D-A39C-9B0121C886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A2C14A85-E7A9-4E1D-809F-20F5CFA788B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3D51E32-9399-4B7F-8D91-BF9A068B834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9969F9D2-502D-4C1D-ABA5-02B1BF2A00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4AE555C6-5623-478A-BF35-63E9929A3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A3D3AED4-A69E-4301-9BB4-436DC5F0C9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C3B8082C-2D81-48D7-8B45-85B7C89296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9AD35461-BA86-408B-8A29-244EB2F2FB5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F238E495-B6C6-4857-899B-CDD584831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E20A751E-054C-4EC2-8DA3-0EC923A6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B6E8E701-3D21-4E5C-AB6E-9A74046970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431BDA41-D09D-4984-B888-756F5F81B49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0DC943D2-20E4-4C00-82D2-D405A7C00B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4BC34A74-80A2-4DE1-8ADC-BBD1709035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C6C3CA25-431F-4E26-952D-4AA9C4C725C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776D1836-82AE-40EF-9829-C6B8D2CF0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9A8E397E-ADF9-45C1-98F4-3F5A86378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DE07CFD9-357F-40BC-A792-CE874BFE50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grpSp>
      <p:sp>
        <p:nvSpPr>
          <p:cNvPr id="2" name="Title 1">
            <a:extLst>
              <a:ext uri="{FF2B5EF4-FFF2-40B4-BE49-F238E27FC236}">
                <a16:creationId xmlns:a16="http://schemas.microsoft.com/office/drawing/2014/main" id="{E17FF010-A0B3-0DA1-DAFA-7BE3DAC1A57F}"/>
              </a:ext>
            </a:extLst>
          </p:cNvPr>
          <p:cNvSpPr>
            <a:spLocks noGrp="1"/>
          </p:cNvSpPr>
          <p:nvPr>
            <p:ph type="title"/>
          </p:nvPr>
        </p:nvSpPr>
        <p:spPr>
          <a:xfrm>
            <a:off x="1141413" y="1082673"/>
            <a:ext cx="2869416" cy="4708528"/>
          </a:xfrm>
        </p:spPr>
        <p:txBody>
          <a:bodyPr>
            <a:normAutofit/>
          </a:bodyPr>
          <a:lstStyle/>
          <a:p>
            <a:pPr algn="r"/>
            <a:r>
              <a:rPr lang="en-US" sz="3700"/>
              <a:t>Passwords</a:t>
            </a:r>
          </a:p>
        </p:txBody>
      </p:sp>
      <p:cxnSp>
        <p:nvCxnSpPr>
          <p:cNvPr id="39" name="Straight Connector 38">
            <a:extLst>
              <a:ext uri="{FF2B5EF4-FFF2-40B4-BE49-F238E27FC236}">
                <a16:creationId xmlns:a16="http://schemas.microsoft.com/office/drawing/2014/main" id="{085ECEC0-FF5D-4348-92C7-1EA7C61E770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454684"/>
            <a:ext cx="0" cy="3649129"/>
          </a:xfrm>
          <a:prstGeom prst="line">
            <a:avLst/>
          </a:prstGeom>
          <a:ln w="2540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sp>
        <p:nvSpPr>
          <p:cNvPr id="38" name="Content Placeholder 2">
            <a:extLst>
              <a:ext uri="{FF2B5EF4-FFF2-40B4-BE49-F238E27FC236}">
                <a16:creationId xmlns:a16="http://schemas.microsoft.com/office/drawing/2014/main" id="{D49D9872-2194-FA61-8E8A-882FAD715A59}"/>
              </a:ext>
            </a:extLst>
          </p:cNvPr>
          <p:cNvSpPr>
            <a:spLocks noGrp="1"/>
          </p:cNvSpPr>
          <p:nvPr>
            <p:ph idx="1"/>
          </p:nvPr>
        </p:nvSpPr>
        <p:spPr>
          <a:xfrm>
            <a:off x="5297763" y="1082673"/>
            <a:ext cx="5751237" cy="4708528"/>
          </a:xfrm>
        </p:spPr>
        <p:txBody>
          <a:bodyPr anchor="ctr">
            <a:normAutofit/>
          </a:bodyPr>
          <a:lstStyle/>
          <a:p>
            <a:pPr>
              <a:lnSpc>
                <a:spcPct val="110000"/>
              </a:lnSpc>
            </a:pPr>
            <a:r>
              <a:rPr sz="1700"/>
              <a:t>Length beats complexity - use a long passphrase (e.g., 4 random words)</a:t>
            </a:r>
          </a:p>
          <a:p>
            <a:pPr>
              <a:lnSpc>
                <a:spcPct val="110000"/>
              </a:lnSpc>
            </a:pPr>
            <a:r>
              <a:rPr sz="1700"/>
              <a:t>Never reuse the same password across different sites</a:t>
            </a:r>
          </a:p>
          <a:p>
            <a:pPr>
              <a:lnSpc>
                <a:spcPct val="110000"/>
              </a:lnSpc>
            </a:pPr>
            <a:r>
              <a:rPr sz="1700"/>
              <a:t>Keep passwords in a secure place - use a password manager</a:t>
            </a:r>
          </a:p>
          <a:p>
            <a:pPr>
              <a:lnSpc>
                <a:spcPct val="110000"/>
              </a:lnSpc>
            </a:pPr>
            <a:r>
              <a:rPr sz="1700"/>
              <a:t>Benefits of using a password manager:</a:t>
            </a:r>
          </a:p>
          <a:p>
            <a:pPr lvl="1">
              <a:lnSpc>
                <a:spcPct val="110000"/>
              </a:lnSpc>
            </a:pPr>
            <a:r>
              <a:rPr sz="1700"/>
              <a:t>Creates &amp; remembers a strong, unique password for every site</a:t>
            </a:r>
          </a:p>
          <a:p>
            <a:pPr lvl="1">
              <a:lnSpc>
                <a:spcPct val="110000"/>
              </a:lnSpc>
            </a:pPr>
            <a:r>
              <a:rPr sz="1700"/>
              <a:t>You only need to remember one master password</a:t>
            </a:r>
          </a:p>
          <a:p>
            <a:pPr lvl="1">
              <a:lnSpc>
                <a:spcPct val="110000"/>
              </a:lnSpc>
            </a:pPr>
            <a:r>
              <a:rPr sz="1700"/>
              <a:t>Auto-fills only on the real website - helps you spot fakes</a:t>
            </a:r>
          </a:p>
          <a:p>
            <a:pPr lvl="1">
              <a:lnSpc>
                <a:spcPct val="110000"/>
              </a:lnSpc>
            </a:pPr>
            <a:r>
              <a:rPr sz="1700"/>
              <a:t>Warns you about reused or breached passwords</a:t>
            </a:r>
          </a:p>
          <a:p>
            <a:pPr>
              <a:lnSpc>
                <a:spcPct val="110000"/>
              </a:lnSpc>
            </a:pPr>
            <a:r>
              <a:rPr sz="1700"/>
              <a:t>Change a password right away if a site reports a breach</a:t>
            </a:r>
          </a:p>
        </p:txBody>
      </p:sp>
      <p:grpSp>
        <p:nvGrpSpPr>
          <p:cNvPr id="41" name="Group 40">
            <a:extLst>
              <a:ext uri="{FF2B5EF4-FFF2-40B4-BE49-F238E27FC236}">
                <a16:creationId xmlns:a16="http://schemas.microsoft.com/office/drawing/2014/main" id="{F4E035BE-9FF4-43D3-BC25-CF582D7FF8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1">
              <a:alpha val="60000"/>
            </a:schemeClr>
          </a:solidFill>
        </p:grpSpPr>
        <p:sp>
          <p:nvSpPr>
            <p:cNvPr id="42" name="Freeform 32">
              <a:extLst>
                <a:ext uri="{FF2B5EF4-FFF2-40B4-BE49-F238E27FC236}">
                  <a16:creationId xmlns:a16="http://schemas.microsoft.com/office/drawing/2014/main" id="{F98BCEB2-EC20-4E84-A994-0AC37292C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3" name="Freeform 33">
              <a:extLst>
                <a:ext uri="{FF2B5EF4-FFF2-40B4-BE49-F238E27FC236}">
                  <a16:creationId xmlns:a16="http://schemas.microsoft.com/office/drawing/2014/main" id="{7A2E1821-AEDF-417E-9F17-83379E9C094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4" name="Freeform 34">
              <a:extLst>
                <a:ext uri="{FF2B5EF4-FFF2-40B4-BE49-F238E27FC236}">
                  <a16:creationId xmlns:a16="http://schemas.microsoft.com/office/drawing/2014/main" id="{CB3734E2-8292-4B47-B6AB-0E5A058DE95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5" name="Freeform 35">
              <a:extLst>
                <a:ext uri="{FF2B5EF4-FFF2-40B4-BE49-F238E27FC236}">
                  <a16:creationId xmlns:a16="http://schemas.microsoft.com/office/drawing/2014/main" id="{A0B09C51-29AB-45C0-B707-CCFB9DF280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6" name="Freeform 36">
              <a:extLst>
                <a:ext uri="{FF2B5EF4-FFF2-40B4-BE49-F238E27FC236}">
                  <a16:creationId xmlns:a16="http://schemas.microsoft.com/office/drawing/2014/main" id="{510C0CED-AE1B-45AE-B5E1-57521E589D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7" name="Freeform 37">
              <a:extLst>
                <a:ext uri="{FF2B5EF4-FFF2-40B4-BE49-F238E27FC236}">
                  <a16:creationId xmlns:a16="http://schemas.microsoft.com/office/drawing/2014/main" id="{591F2327-4B45-41AA-B41C-7404B6A1E4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8" name="Freeform 38">
              <a:extLst>
                <a:ext uri="{FF2B5EF4-FFF2-40B4-BE49-F238E27FC236}">
                  <a16:creationId xmlns:a16="http://schemas.microsoft.com/office/drawing/2014/main" id="{5A63224C-41A0-42C0-96F6-0B2BE99A135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49" name="Freeform 39">
              <a:extLst>
                <a:ext uri="{FF2B5EF4-FFF2-40B4-BE49-F238E27FC236}">
                  <a16:creationId xmlns:a16="http://schemas.microsoft.com/office/drawing/2014/main" id="{A7C00B9F-C253-4776-9935-EC02254A4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0" name="Freeform 40">
              <a:extLst>
                <a:ext uri="{FF2B5EF4-FFF2-40B4-BE49-F238E27FC236}">
                  <a16:creationId xmlns:a16="http://schemas.microsoft.com/office/drawing/2014/main" id="{5062D4AA-13F3-4064-8440-FFE8562D854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S"/>
            </a:p>
          </p:txBody>
        </p:sp>
        <p:sp>
          <p:nvSpPr>
            <p:cNvPr id="51" name="Rectangle 41">
              <a:extLst>
                <a:ext uri="{FF2B5EF4-FFF2-40B4-BE49-F238E27FC236}">
                  <a16:creationId xmlns:a16="http://schemas.microsoft.com/office/drawing/2014/main" id="{3E143B27-CB82-440B-879B-D25C1891C1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S"/>
            </a:p>
          </p:txBody>
        </p:sp>
      </p:grpSp>
    </p:spTree>
    <p:extLst>
      <p:ext uri="{BB962C8B-B14F-4D97-AF65-F5344CB8AC3E}">
        <p14:creationId xmlns:p14="http://schemas.microsoft.com/office/powerpoint/2010/main" val="1732467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51F9572-54D5-457A-BA34-C395A478A4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10" name="Rectangle 9">
              <a:extLst>
                <a:ext uri="{FF2B5EF4-FFF2-40B4-BE49-F238E27FC236}">
                  <a16:creationId xmlns:a16="http://schemas.microsoft.com/office/drawing/2014/main" id="{C47D2EE3-C191-49DE-B600-02C0905E41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a:extLst>
                <a:ext uri="{FF2B5EF4-FFF2-40B4-BE49-F238E27FC236}">
                  <a16:creationId xmlns:a16="http://schemas.microsoft.com/office/drawing/2014/main" id="{0D562F95-99C1-44F5-A9D2-96096AE576A4}"/>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4">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p14="http://schemas.microsoft.com/office/powerpoint/2010/main" xmlns:a14="http://schemas.microsoft.com/office/drawing/2010/main" xmlns:a16="http://schemas.microsoft.com/office/drawing/2014/main" xmlns="">
                  <a:solidFill>
                    <a:srgbClr val="FFFFFF"/>
                  </a:solidFill>
                </a14:hiddenFill>
              </a:ext>
            </a:extLst>
          </p:spPr>
        </p:pic>
      </p:grpSp>
      <p:sp>
        <p:nvSpPr>
          <p:cNvPr id="2" name="Title 1">
            <a:extLst>
              <a:ext uri="{FF2B5EF4-FFF2-40B4-BE49-F238E27FC236}">
                <a16:creationId xmlns:a16="http://schemas.microsoft.com/office/drawing/2014/main" id="{CD380A55-C6A4-7A60-2C50-9F3E9205352B}"/>
              </a:ext>
            </a:extLst>
          </p:cNvPr>
          <p:cNvSpPr>
            <a:spLocks noGrp="1"/>
          </p:cNvSpPr>
          <p:nvPr>
            <p:ph type="title"/>
          </p:nvPr>
        </p:nvSpPr>
        <p:spPr>
          <a:xfrm>
            <a:off x="6448425" y="618518"/>
            <a:ext cx="4598985" cy="1478570"/>
          </a:xfrm>
        </p:spPr>
        <p:txBody>
          <a:bodyPr>
            <a:normAutofit/>
          </a:bodyPr>
          <a:lstStyle/>
          <a:p>
            <a:r>
              <a:rPr lang="en-US" dirty="0"/>
              <a:t>MFA - Multi-Factor Authentication</a:t>
            </a:r>
          </a:p>
        </p:txBody>
      </p:sp>
      <p:pic>
        <p:nvPicPr>
          <p:cNvPr id="5" name="Picture 4" descr="Closeup of a keyboard">
            <a:extLst>
              <a:ext uri="{FF2B5EF4-FFF2-40B4-BE49-F238E27FC236}">
                <a16:creationId xmlns:a16="http://schemas.microsoft.com/office/drawing/2014/main" id="{7A59905A-EACB-9658-704D-121561745108}"/>
              </a:ext>
            </a:extLst>
          </p:cNvPr>
          <p:cNvPicPr>
            <a:picLocks noChangeAspect="1"/>
          </p:cNvPicPr>
          <p:nvPr/>
        </p:nvPicPr>
        <p:blipFill>
          <a:blip r:embed="rId5"/>
          <a:srcRect l="11170" r="31222" b="1"/>
          <a:stretch>
            <a:fillRect/>
          </a:stretch>
        </p:blipFill>
        <p:spPr>
          <a:xfrm>
            <a:off x="-5597" y="10"/>
            <a:ext cx="6101597" cy="6857990"/>
          </a:xfrm>
          <a:prstGeom prst="rect">
            <a:avLst/>
          </a:prstGeom>
        </p:spPr>
      </p:pic>
      <p:grpSp>
        <p:nvGrpSpPr>
          <p:cNvPr id="13" name="Group 12">
            <a:extLst>
              <a:ext uri="{FF2B5EF4-FFF2-40B4-BE49-F238E27FC236}">
                <a16:creationId xmlns:a16="http://schemas.microsoft.com/office/drawing/2014/main" id="{06A80B50-DCB4-4775-9C8E-7AF0F56803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305051" cy="6858001"/>
            <a:chOff x="0" y="0"/>
            <a:chExt cx="2305051" cy="6858001"/>
          </a:xfrm>
          <a:solidFill>
            <a:schemeClr val="tx1">
              <a:alpha val="70000"/>
            </a:schemeClr>
          </a:solidFill>
          <a:effectLst/>
        </p:grpSpPr>
        <p:sp>
          <p:nvSpPr>
            <p:cNvPr id="14" name="Rectangle 13">
              <a:extLst>
                <a:ext uri="{FF2B5EF4-FFF2-40B4-BE49-F238E27FC236}">
                  <a16:creationId xmlns:a16="http://schemas.microsoft.com/office/drawing/2014/main" id="{57B6B07F-8DDD-4497-9D08-B1FED494250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09675" y="4763"/>
              <a:ext cx="23813" cy="2181225"/>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txBody>
            <a:bodyPr/>
            <a:lstStyle/>
            <a:p>
              <a:endParaRPr lang="en-US"/>
            </a:p>
          </p:txBody>
        </p:sp>
        <p:sp>
          <p:nvSpPr>
            <p:cNvPr id="15" name="Freeform 6">
              <a:extLst>
                <a:ext uri="{FF2B5EF4-FFF2-40B4-BE49-F238E27FC236}">
                  <a16:creationId xmlns:a16="http://schemas.microsoft.com/office/drawing/2014/main" id="{D34962D6-F3CD-4DC5-BF49-D6912045EA1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16" name="Freeform 7">
              <a:extLst>
                <a:ext uri="{FF2B5EF4-FFF2-40B4-BE49-F238E27FC236}">
                  <a16:creationId xmlns:a16="http://schemas.microsoft.com/office/drawing/2014/main" id="{6D73EE8F-606B-44B2-B0D8-4E760E2396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17" name="Rectangle 16">
              <a:extLst>
                <a:ext uri="{FF2B5EF4-FFF2-40B4-BE49-F238E27FC236}">
                  <a16:creationId xmlns:a16="http://schemas.microsoft.com/office/drawing/2014/main" id="{4BB572A3-4B3D-42D3-8A1E-099D9711F21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414338" y="9525"/>
              <a:ext cx="28575" cy="4481513"/>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txBody>
            <a:bodyPr/>
            <a:lstStyle/>
            <a:p>
              <a:endParaRPr lang="en-US"/>
            </a:p>
          </p:txBody>
        </p:sp>
        <p:sp>
          <p:nvSpPr>
            <p:cNvPr id="18" name="Freeform 9">
              <a:extLst>
                <a:ext uri="{FF2B5EF4-FFF2-40B4-BE49-F238E27FC236}">
                  <a16:creationId xmlns:a16="http://schemas.microsoft.com/office/drawing/2014/main" id="{C23D0852-9666-424F-92B1-06969E0486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19" name="Freeform 10">
              <a:extLst>
                <a:ext uri="{FF2B5EF4-FFF2-40B4-BE49-F238E27FC236}">
                  <a16:creationId xmlns:a16="http://schemas.microsoft.com/office/drawing/2014/main" id="{F4EB5FCA-E3DF-400A-B2DF-3D4A8DE95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0" name="Freeform 11">
              <a:extLst>
                <a:ext uri="{FF2B5EF4-FFF2-40B4-BE49-F238E27FC236}">
                  <a16:creationId xmlns:a16="http://schemas.microsoft.com/office/drawing/2014/main" id="{CE8BF121-2A5E-4DF0-BF3D-418EBDB294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1" name="Freeform 12">
              <a:extLst>
                <a:ext uri="{FF2B5EF4-FFF2-40B4-BE49-F238E27FC236}">
                  <a16:creationId xmlns:a16="http://schemas.microsoft.com/office/drawing/2014/main" id="{C74600D7-3557-47CD-B93A-945D150EC8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2" name="Freeform 13">
              <a:extLst>
                <a:ext uri="{FF2B5EF4-FFF2-40B4-BE49-F238E27FC236}">
                  <a16:creationId xmlns:a16="http://schemas.microsoft.com/office/drawing/2014/main" id="{A958ADB2-4D3A-46BD-B22A-C4F4BA8976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3" name="Freeform 14">
              <a:extLst>
                <a:ext uri="{FF2B5EF4-FFF2-40B4-BE49-F238E27FC236}">
                  <a16:creationId xmlns:a16="http://schemas.microsoft.com/office/drawing/2014/main" id="{1E9E49CE-2171-48FE-99CC-0680E5E1FD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4" name="Freeform 15">
              <a:extLst>
                <a:ext uri="{FF2B5EF4-FFF2-40B4-BE49-F238E27FC236}">
                  <a16:creationId xmlns:a16="http://schemas.microsoft.com/office/drawing/2014/main" id="{AE8DBF97-F3A6-4B11-A8B9-7130FEACC3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5" name="Freeform 16">
              <a:extLst>
                <a:ext uri="{FF2B5EF4-FFF2-40B4-BE49-F238E27FC236}">
                  <a16:creationId xmlns:a16="http://schemas.microsoft.com/office/drawing/2014/main" id="{37F19211-D5F9-4D42-BC7C-E300523B7FF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6" name="Freeform 17">
              <a:extLst>
                <a:ext uri="{FF2B5EF4-FFF2-40B4-BE49-F238E27FC236}">
                  <a16:creationId xmlns:a16="http://schemas.microsoft.com/office/drawing/2014/main" id="{D8FA95C9-8B12-43AB-B57F-E217001D37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7" name="Freeform 18">
              <a:extLst>
                <a:ext uri="{FF2B5EF4-FFF2-40B4-BE49-F238E27FC236}">
                  <a16:creationId xmlns:a16="http://schemas.microsoft.com/office/drawing/2014/main" id="{FFBCF82E-D8A3-4F77-B21F-AD33E804C84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8" name="Freeform 19">
              <a:extLst>
                <a:ext uri="{FF2B5EF4-FFF2-40B4-BE49-F238E27FC236}">
                  <a16:creationId xmlns:a16="http://schemas.microsoft.com/office/drawing/2014/main" id="{9EAEC88E-CF2C-4FFF-BE1C-3ECDDF8AFB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29" name="Freeform 20">
              <a:extLst>
                <a:ext uri="{FF2B5EF4-FFF2-40B4-BE49-F238E27FC236}">
                  <a16:creationId xmlns:a16="http://schemas.microsoft.com/office/drawing/2014/main" id="{32BB7076-53D2-42EF-89F5-730F18CFE8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0" name="Freeform 21">
              <a:extLst>
                <a:ext uri="{FF2B5EF4-FFF2-40B4-BE49-F238E27FC236}">
                  <a16:creationId xmlns:a16="http://schemas.microsoft.com/office/drawing/2014/main" id="{64B50F9C-4972-4D3C-A93A-DD715BA405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1" name="Freeform 22">
              <a:extLst>
                <a:ext uri="{FF2B5EF4-FFF2-40B4-BE49-F238E27FC236}">
                  <a16:creationId xmlns:a16="http://schemas.microsoft.com/office/drawing/2014/main" id="{B4E1A12C-F137-4ECB-8F56-2FA283321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2" name="Freeform 23">
              <a:extLst>
                <a:ext uri="{FF2B5EF4-FFF2-40B4-BE49-F238E27FC236}">
                  <a16:creationId xmlns:a16="http://schemas.microsoft.com/office/drawing/2014/main" id="{82996E38-1E79-4C38-BB73-850C1F6BDC2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3" name="Freeform 24">
              <a:extLst>
                <a:ext uri="{FF2B5EF4-FFF2-40B4-BE49-F238E27FC236}">
                  <a16:creationId xmlns:a16="http://schemas.microsoft.com/office/drawing/2014/main" id="{CE927FE3-1BE5-4D05-B8D7-88E07FF640A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4" name="Freeform 25">
              <a:extLst>
                <a:ext uri="{FF2B5EF4-FFF2-40B4-BE49-F238E27FC236}">
                  <a16:creationId xmlns:a16="http://schemas.microsoft.com/office/drawing/2014/main" id="{27B981F4-D791-404F-A6E1-83FAD75378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5" name="Freeform 26">
              <a:extLst>
                <a:ext uri="{FF2B5EF4-FFF2-40B4-BE49-F238E27FC236}">
                  <a16:creationId xmlns:a16="http://schemas.microsoft.com/office/drawing/2014/main" id="{C79724CA-F950-4F24-A2DF-A6C66C8FB98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6" name="Freeform 27">
              <a:extLst>
                <a:ext uri="{FF2B5EF4-FFF2-40B4-BE49-F238E27FC236}">
                  <a16:creationId xmlns:a16="http://schemas.microsoft.com/office/drawing/2014/main" id="{B60F86CD-6B84-4A86-9A84-1253D5C63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7" name="Freeform 28">
              <a:extLst>
                <a:ext uri="{FF2B5EF4-FFF2-40B4-BE49-F238E27FC236}">
                  <a16:creationId xmlns:a16="http://schemas.microsoft.com/office/drawing/2014/main" id="{6ADDC23E-DD84-4022-9E68-7E35C80E67D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8" name="Freeform 29">
              <a:extLst>
                <a:ext uri="{FF2B5EF4-FFF2-40B4-BE49-F238E27FC236}">
                  <a16:creationId xmlns:a16="http://schemas.microsoft.com/office/drawing/2014/main" id="{8FC3E1B2-C741-4242-8D3C-D98A8A213A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39" name="Freeform 30">
              <a:extLst>
                <a:ext uri="{FF2B5EF4-FFF2-40B4-BE49-F238E27FC236}">
                  <a16:creationId xmlns:a16="http://schemas.microsoft.com/office/drawing/2014/main" id="{43E10B4F-DACB-4777-BDEB-26A94121E9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0" name="Freeform 31">
              <a:extLst>
                <a:ext uri="{FF2B5EF4-FFF2-40B4-BE49-F238E27FC236}">
                  <a16:creationId xmlns:a16="http://schemas.microsoft.com/office/drawing/2014/main" id="{0F6D9197-EFD5-4945-BC96-A5EC66848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1" name="Freeform 32">
              <a:extLst>
                <a:ext uri="{FF2B5EF4-FFF2-40B4-BE49-F238E27FC236}">
                  <a16:creationId xmlns:a16="http://schemas.microsoft.com/office/drawing/2014/main" id="{129E04CE-31E3-49FB-857A-6C0074B6C71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2" name="Rectangle 41">
              <a:extLst>
                <a:ext uri="{FF2B5EF4-FFF2-40B4-BE49-F238E27FC236}">
                  <a16:creationId xmlns:a16="http://schemas.microsoft.com/office/drawing/2014/main" id="{6DDF20A0-F5D5-4DF9-8859-9BAB9B07D9D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2938" y="6610350"/>
              <a:ext cx="23813" cy="242888"/>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txBody>
            <a:bodyPr/>
            <a:lstStyle/>
            <a:p>
              <a:endParaRPr lang="en-US"/>
            </a:p>
          </p:txBody>
        </p:sp>
        <p:sp>
          <p:nvSpPr>
            <p:cNvPr id="43" name="Freeform 34">
              <a:extLst>
                <a:ext uri="{FF2B5EF4-FFF2-40B4-BE49-F238E27FC236}">
                  <a16:creationId xmlns:a16="http://schemas.microsoft.com/office/drawing/2014/main" id="{6EAE610D-D6A4-417B-8D1D-9F46CFD16AD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4" name="Freeform 35">
              <a:extLst>
                <a:ext uri="{FF2B5EF4-FFF2-40B4-BE49-F238E27FC236}">
                  <a16:creationId xmlns:a16="http://schemas.microsoft.com/office/drawing/2014/main" id="{98EB1E73-7882-4002-970B-0EE5E9D0C8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5" name="Freeform 36">
              <a:extLst>
                <a:ext uri="{FF2B5EF4-FFF2-40B4-BE49-F238E27FC236}">
                  <a16:creationId xmlns:a16="http://schemas.microsoft.com/office/drawing/2014/main" id="{F6789CED-4C51-4E7C-8352-5589F4768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6" name="Freeform 37">
              <a:extLst>
                <a:ext uri="{FF2B5EF4-FFF2-40B4-BE49-F238E27FC236}">
                  <a16:creationId xmlns:a16="http://schemas.microsoft.com/office/drawing/2014/main" id="{5EA3B6F1-F1AB-4125-B10A-A151640AA34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7" name="Freeform 38">
              <a:extLst>
                <a:ext uri="{FF2B5EF4-FFF2-40B4-BE49-F238E27FC236}">
                  <a16:creationId xmlns:a16="http://schemas.microsoft.com/office/drawing/2014/main" id="{10C1DAD7-FA62-4EA9-8B38-632D88F515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8" name="Freeform 39">
              <a:extLst>
                <a:ext uri="{FF2B5EF4-FFF2-40B4-BE49-F238E27FC236}">
                  <a16:creationId xmlns:a16="http://schemas.microsoft.com/office/drawing/2014/main" id="{76C106C8-9A2B-4AAD-BCB6-C969DE07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49" name="Freeform 40">
              <a:extLst>
                <a:ext uri="{FF2B5EF4-FFF2-40B4-BE49-F238E27FC236}">
                  <a16:creationId xmlns:a16="http://schemas.microsoft.com/office/drawing/2014/main" id="{0C85FDCD-71B0-4746-915A-FD6791AABD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0" name="Freeform 41">
              <a:extLst>
                <a:ext uri="{FF2B5EF4-FFF2-40B4-BE49-F238E27FC236}">
                  <a16:creationId xmlns:a16="http://schemas.microsoft.com/office/drawing/2014/main" id="{AAA649C3-C2F8-4C07-81B6-7CD6A5043B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1" name="Freeform 42">
              <a:extLst>
                <a:ext uri="{FF2B5EF4-FFF2-40B4-BE49-F238E27FC236}">
                  <a16:creationId xmlns:a16="http://schemas.microsoft.com/office/drawing/2014/main" id="{204CA23C-3342-4E0B-8785-EDA0FDBECAA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2" name="Freeform 43">
              <a:extLst>
                <a:ext uri="{FF2B5EF4-FFF2-40B4-BE49-F238E27FC236}">
                  <a16:creationId xmlns:a16="http://schemas.microsoft.com/office/drawing/2014/main" id="{2983555D-7FC7-4A4C-93BC-C29EECEE8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3" name="Freeform 44">
              <a:extLst>
                <a:ext uri="{FF2B5EF4-FFF2-40B4-BE49-F238E27FC236}">
                  <a16:creationId xmlns:a16="http://schemas.microsoft.com/office/drawing/2014/main" id="{3B6E164A-5B73-496F-83C1-4E257C561B3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4" name="Rectangle 53">
              <a:extLst>
                <a:ext uri="{FF2B5EF4-FFF2-40B4-BE49-F238E27FC236}">
                  <a16:creationId xmlns:a16="http://schemas.microsoft.com/office/drawing/2014/main" id="{DF9EAAD5-930F-4895-869E-5DA5A5ED30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28725" y="4662488"/>
              <a:ext cx="23813" cy="2181225"/>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txBody>
            <a:bodyPr/>
            <a:lstStyle/>
            <a:p>
              <a:endParaRPr lang="en-US"/>
            </a:p>
          </p:txBody>
        </p:sp>
        <p:sp>
          <p:nvSpPr>
            <p:cNvPr id="55" name="Freeform 46">
              <a:extLst>
                <a:ext uri="{FF2B5EF4-FFF2-40B4-BE49-F238E27FC236}">
                  <a16:creationId xmlns:a16="http://schemas.microsoft.com/office/drawing/2014/main" id="{12B05A00-01DB-41D0-98C5-F93FC98C4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6" name="Freeform 47">
              <a:extLst>
                <a:ext uri="{FF2B5EF4-FFF2-40B4-BE49-F238E27FC236}">
                  <a16:creationId xmlns:a16="http://schemas.microsoft.com/office/drawing/2014/main" id="{ACFCCFE5-2B6E-4EE2-8A0D-A18A3125940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7" name="Freeform 48">
              <a:extLst>
                <a:ext uri="{FF2B5EF4-FFF2-40B4-BE49-F238E27FC236}">
                  <a16:creationId xmlns:a16="http://schemas.microsoft.com/office/drawing/2014/main" id="{70562808-51A5-4773-93CC-8B4A4A362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8" name="Freeform 49">
              <a:extLst>
                <a:ext uri="{FF2B5EF4-FFF2-40B4-BE49-F238E27FC236}">
                  <a16:creationId xmlns:a16="http://schemas.microsoft.com/office/drawing/2014/main" id="{EC56ED5F-316D-4A66-8F8F-72E26F50B9D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59" name="Freeform 50">
              <a:extLst>
                <a:ext uri="{FF2B5EF4-FFF2-40B4-BE49-F238E27FC236}">
                  <a16:creationId xmlns:a16="http://schemas.microsoft.com/office/drawing/2014/main" id="{8C5B852E-E495-4C75-82DA-DD9426B2FC9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0" name="Freeform 51">
              <a:extLst>
                <a:ext uri="{FF2B5EF4-FFF2-40B4-BE49-F238E27FC236}">
                  <a16:creationId xmlns:a16="http://schemas.microsoft.com/office/drawing/2014/main" id="{873B9CD9-5CB4-4A2A-87B8-503800220E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1" name="Freeform 52">
              <a:extLst>
                <a:ext uri="{FF2B5EF4-FFF2-40B4-BE49-F238E27FC236}">
                  <a16:creationId xmlns:a16="http://schemas.microsoft.com/office/drawing/2014/main" id="{693D1E94-8556-4B08-AFE0-A60455465A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2" name="Freeform 53">
              <a:extLst>
                <a:ext uri="{FF2B5EF4-FFF2-40B4-BE49-F238E27FC236}">
                  <a16:creationId xmlns:a16="http://schemas.microsoft.com/office/drawing/2014/main" id="{32312E8C-B6A4-4488-A1B8-6A7DECAFD8F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3" name="Freeform 54">
              <a:extLst>
                <a:ext uri="{FF2B5EF4-FFF2-40B4-BE49-F238E27FC236}">
                  <a16:creationId xmlns:a16="http://schemas.microsoft.com/office/drawing/2014/main" id="{CB36CE95-F25E-4549-9FD6-1B068418D3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4" name="Freeform 55">
              <a:extLst>
                <a:ext uri="{FF2B5EF4-FFF2-40B4-BE49-F238E27FC236}">
                  <a16:creationId xmlns:a16="http://schemas.microsoft.com/office/drawing/2014/main" id="{C452D834-CC93-48F0-9C24-A864E0A53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5" name="Freeform 56">
              <a:extLst>
                <a:ext uri="{FF2B5EF4-FFF2-40B4-BE49-F238E27FC236}">
                  <a16:creationId xmlns:a16="http://schemas.microsoft.com/office/drawing/2014/main" id="{2F8089AF-DC55-4EB6-90DD-468D2F1D01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6" name="Freeform 57">
              <a:extLst>
                <a:ext uri="{FF2B5EF4-FFF2-40B4-BE49-F238E27FC236}">
                  <a16:creationId xmlns:a16="http://schemas.microsoft.com/office/drawing/2014/main" id="{00DD0A37-AD9B-4A38-B2A5-C41D2780D2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sp>
          <p:nvSpPr>
            <p:cNvPr id="67" name="Freeform 58">
              <a:extLst>
                <a:ext uri="{FF2B5EF4-FFF2-40B4-BE49-F238E27FC236}">
                  <a16:creationId xmlns:a16="http://schemas.microsoft.com/office/drawing/2014/main" id="{C24501AA-7C2F-4076-AE7A-3BE44671547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txBody>
            <a:bodyPr/>
            <a:lstStyle/>
            <a:p>
              <a:endParaRPr lang="en-US"/>
            </a:p>
          </p:txBody>
        </p:sp>
      </p:grpSp>
      <p:sp>
        <p:nvSpPr>
          <p:cNvPr id="3" name="Content Placeholder 2">
            <a:extLst>
              <a:ext uri="{FF2B5EF4-FFF2-40B4-BE49-F238E27FC236}">
                <a16:creationId xmlns:a16="http://schemas.microsoft.com/office/drawing/2014/main" id="{B6CBCBB0-B627-FF2D-7FB7-FEC40C7726D7}"/>
              </a:ext>
            </a:extLst>
          </p:cNvPr>
          <p:cNvSpPr>
            <a:spLocks noGrp="1"/>
          </p:cNvSpPr>
          <p:nvPr>
            <p:ph idx="1"/>
          </p:nvPr>
        </p:nvSpPr>
        <p:spPr>
          <a:xfrm>
            <a:off x="6448425" y="2249487"/>
            <a:ext cx="4598986" cy="3541714"/>
          </a:xfrm>
        </p:spPr>
        <p:txBody>
          <a:bodyPr>
            <a:normAutofit/>
          </a:bodyPr>
          <a:lstStyle/>
          <a:p>
            <a:pPr>
              <a:lnSpc>
                <a:spcPct val="110000"/>
              </a:lnSpc>
            </a:pPr>
            <a:r>
              <a:rPr lang="en-US" sz="1500"/>
              <a:t>MFA adds a second step beyond your password - a code, app tap, or physical key</a:t>
            </a:r>
          </a:p>
          <a:p>
            <a:pPr>
              <a:lnSpc>
                <a:spcPct val="110000"/>
              </a:lnSpc>
            </a:pPr>
            <a:r>
              <a:rPr lang="en-US" sz="1500"/>
              <a:t>Blocks over 99% of automated account-takeover attacks</a:t>
            </a:r>
          </a:p>
          <a:p>
            <a:pPr>
              <a:lnSpc>
                <a:spcPct val="110000"/>
              </a:lnSpc>
            </a:pPr>
            <a:r>
              <a:rPr lang="en-US" sz="1500"/>
              <a:t>Even if your password is stolen, the attacker still can't get in</a:t>
            </a:r>
          </a:p>
          <a:p>
            <a:pPr>
              <a:lnSpc>
                <a:spcPct val="110000"/>
              </a:lnSpc>
            </a:pPr>
            <a:r>
              <a:rPr lang="en-US" sz="1500"/>
              <a:t>Strongest to weakest: security key / authenticator app → push approval → text (SMS) code</a:t>
            </a:r>
          </a:p>
          <a:p>
            <a:pPr>
              <a:lnSpc>
                <a:spcPct val="110000"/>
              </a:lnSpc>
            </a:pPr>
            <a:r>
              <a:rPr lang="en-US" sz="1500"/>
              <a:t>Turn it on first for email, banking, and social media</a:t>
            </a:r>
          </a:p>
          <a:p>
            <a:pPr>
              <a:lnSpc>
                <a:spcPct val="110000"/>
              </a:lnSpc>
            </a:pPr>
            <a:r>
              <a:rPr lang="en-US" sz="1500"/>
              <a:t>Beware 'MFA fatigue' - never approve a prompt you didn't request</a:t>
            </a:r>
          </a:p>
        </p:txBody>
      </p:sp>
    </p:spTree>
    <p:extLst>
      <p:ext uri="{BB962C8B-B14F-4D97-AF65-F5344CB8AC3E}">
        <p14:creationId xmlns:p14="http://schemas.microsoft.com/office/powerpoint/2010/main" val="2039744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48000"/>
                <a:hueMod val="106000"/>
                <a:satMod val="140000"/>
                <a:lumMod val="42000"/>
              </a:schemeClr>
              <a:schemeClr val="bg2">
                <a:tint val="98000"/>
                <a:hueMod val="92000"/>
                <a:satMod val="220000"/>
                <a:lumMod val="90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F67CC9-D773-4B4B-8A55-D5DAEC34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68FBAB-A575-11A7-FC0C-1E7039DB90BF}"/>
              </a:ext>
            </a:extLst>
          </p:cNvPr>
          <p:cNvSpPr>
            <a:spLocks noGrp="1"/>
          </p:cNvSpPr>
          <p:nvPr>
            <p:ph type="title"/>
          </p:nvPr>
        </p:nvSpPr>
        <p:spPr>
          <a:xfrm>
            <a:off x="1141413" y="618518"/>
            <a:ext cx="9905998" cy="1478570"/>
          </a:xfrm>
        </p:spPr>
        <p:txBody>
          <a:bodyPr>
            <a:normAutofit/>
          </a:bodyPr>
          <a:lstStyle/>
          <a:p>
            <a:r>
              <a:rPr lang="en-US" dirty="0"/>
              <a:t>Internet Safety: Emails</a:t>
            </a:r>
          </a:p>
        </p:txBody>
      </p:sp>
      <p:graphicFrame>
        <p:nvGraphicFramePr>
          <p:cNvPr id="14" name="Content Placeholder 2">
            <a:extLst>
              <a:ext uri="{FF2B5EF4-FFF2-40B4-BE49-F238E27FC236}">
                <a16:creationId xmlns:a16="http://schemas.microsoft.com/office/drawing/2014/main" id="{8CA3E6B6-887B-AE42-9DD0-440C42EEAA2B}"/>
              </a:ext>
            </a:extLst>
          </p:cNvPr>
          <p:cNvGraphicFramePr>
            <a:graphicFrameLocks noGrp="1"/>
          </p:cNvGraphicFramePr>
          <p:nvPr>
            <p:ph idx="1"/>
            <p:extLst>
              <p:ext uri="{D42A27DB-BD31-4B8C-83A1-F6EECF244321}">
                <p14:modId xmlns:p14="http://schemas.microsoft.com/office/powerpoint/2010/main" val="239358742"/>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210353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Circuit</Template>
  <TotalTime>661</TotalTime>
  <Words>3026</Words>
  <Application>Microsoft Macintosh PowerPoint</Application>
  <PresentationFormat>Widescreen</PresentationFormat>
  <Paragraphs>212</Paragraphs>
  <Slides>17</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Tw Cen MT</vt:lpstr>
      <vt:lpstr>Circuit</vt:lpstr>
      <vt:lpstr>Cyber Security Awareness</vt:lpstr>
      <vt:lpstr>About this Presentation</vt:lpstr>
      <vt:lpstr>Presentation Overview</vt:lpstr>
      <vt:lpstr>Why Cyber Security Awareness?</vt:lpstr>
      <vt:lpstr>Backups</vt:lpstr>
      <vt:lpstr>Updating &amp; Protecting</vt:lpstr>
      <vt:lpstr>Passwords</vt:lpstr>
      <vt:lpstr>MFA - Multi-Factor Authentication</vt:lpstr>
      <vt:lpstr>Internet Safety: Emails</vt:lpstr>
      <vt:lpstr>Internet Safety: Web Browsing</vt:lpstr>
      <vt:lpstr>Internet Safety: Privacy</vt:lpstr>
      <vt:lpstr>Social Engineering</vt:lpstr>
      <vt:lpstr>Common Scams to Recognize</vt:lpstr>
      <vt:lpstr>Hardware &amp; Mobile</vt:lpstr>
      <vt:lpstr>RFID &amp; Wireless Safety</vt:lpstr>
      <vt:lpstr>If You've Been Scammed - What to Do</vt:lpstr>
      <vt:lpstr>Key Takeaways - Your Action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Edward Comarzan</dc:creator>
  <cp:lastModifiedBy>Edward Comarzan</cp:lastModifiedBy>
  <cp:revision>5</cp:revision>
  <dcterms:created xsi:type="dcterms:W3CDTF">2026-06-30T13:59:59Z</dcterms:created>
  <dcterms:modified xsi:type="dcterms:W3CDTF">2026-07-04T22:46:07Z</dcterms:modified>
</cp:coreProperties>
</file>